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0"/>
  </p:handoutMasterIdLst>
  <p:sldIdLst>
    <p:sldId id="265" r:id="rId2"/>
    <p:sldId id="257" r:id="rId3"/>
    <p:sldId id="259" r:id="rId4"/>
    <p:sldId id="262" r:id="rId5"/>
    <p:sldId id="258" r:id="rId6"/>
    <p:sldId id="266" r:id="rId7"/>
    <p:sldId id="261" r:id="rId8"/>
    <p:sldId id="256" r:id="rId9"/>
  </p:sldIdLst>
  <p:sldSz cx="9144000" cy="6858000" type="screen4x3"/>
  <p:notesSz cx="6797675" cy="9926638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83">
          <p15:clr>
            <a:srgbClr val="A4A3A4"/>
          </p15:clr>
        </p15:guide>
        <p15:guide id="2" pos="288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00"/>
    <a:srgbClr val="00FFCC"/>
    <a:srgbClr val="FFCC66"/>
    <a:srgbClr val="FF7C80"/>
    <a:srgbClr val="00FF00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423" autoAdjust="0"/>
    <p:restoredTop sz="90929"/>
  </p:normalViewPr>
  <p:slideViewPr>
    <p:cSldViewPr snapToGrid="0">
      <p:cViewPr varScale="1">
        <p:scale>
          <a:sx n="91" d="100"/>
          <a:sy n="91" d="100"/>
        </p:scale>
        <p:origin x="518" y="67"/>
      </p:cViewPr>
      <p:guideLst>
        <p:guide orient="horz" pos="3183"/>
        <p:guide pos="2881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8.xml"/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26">
            <a:extLst>
              <a:ext uri="{FF2B5EF4-FFF2-40B4-BE49-F238E27FC236}">
                <a16:creationId xmlns:a16="http://schemas.microsoft.com/office/drawing/2014/main" id="{A0F1E91E-FAFE-4264-9BFB-35773416CAA5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7171" name="Rectangle 1027">
            <a:extLst>
              <a:ext uri="{FF2B5EF4-FFF2-40B4-BE49-F238E27FC236}">
                <a16:creationId xmlns:a16="http://schemas.microsoft.com/office/drawing/2014/main" id="{3E20404A-8D1B-4DB2-B646-0F5B15D7B2EB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7172" name="Rectangle 1028">
            <a:extLst>
              <a:ext uri="{FF2B5EF4-FFF2-40B4-BE49-F238E27FC236}">
                <a16:creationId xmlns:a16="http://schemas.microsoft.com/office/drawing/2014/main" id="{AC2A261F-1B74-4843-A3C0-90DD62A665D8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7173" name="Rectangle 1029">
            <a:extLst>
              <a:ext uri="{FF2B5EF4-FFF2-40B4-BE49-F238E27FC236}">
                <a16:creationId xmlns:a16="http://schemas.microsoft.com/office/drawing/2014/main" id="{C6EC1ADC-5477-4657-9BDF-68DF76813CD8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773D0CF7-61A2-4315-9317-C41C66E9EC7B}" type="slidenum">
              <a:rPr lang="de-DE" altLang="en-US"/>
              <a:pPr>
                <a:defRPr/>
              </a:pPr>
              <a:t>‹#›</a:t>
            </a:fld>
            <a:endParaRPr lang="de-DE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6EF4D7-0416-4071-9493-6B555E348E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98B0655-70B7-4393-8BF5-9950DBC36B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E3493F9-06C1-410C-8DA4-D955F235DB2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74A6593-10BB-4ED1-9C69-42B6CD696FE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20A989D-5D23-4BBE-AAE7-36F7BCA3736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569732-CBEA-4219-BAC6-4060343F1CBB}" type="slidenum">
              <a:rPr lang="de-DE" altLang="en-US"/>
              <a:pPr>
                <a:defRPr/>
              </a:pPr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0635721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C2CF6B-8C0A-412B-98ED-0ABB5C5295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FC19F07-07F1-4E58-8499-6066FA68E1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D671F13-2419-4FF7-963F-D9B51E256EA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3EE69D5-BE73-430C-8266-B93A99FE429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5A48DD9-3ED5-4807-9BC2-D181D6BFA87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3B706B-ABC7-44FE-B37D-CE407F9806D1}" type="slidenum">
              <a:rPr lang="de-DE" altLang="en-US"/>
              <a:pPr>
                <a:defRPr/>
              </a:pPr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8271528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B8F3DC6-EBB0-4F0A-98D0-8B3F688A6AB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A29B8D1-AE02-4AE3-8790-274B5A8042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2CFBB90-4EF5-4735-93DC-776B6FD657B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15885E3-7887-44BA-8DBC-A6C29E749BD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C790221-7ECB-456D-B03F-ADB82156480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22D491-FB2E-4605-BCCD-49BFEDFD1EDD}" type="slidenum">
              <a:rPr lang="de-DE" altLang="en-US"/>
              <a:pPr>
                <a:defRPr/>
              </a:pPr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8960758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126067-7077-4AE2-AD4D-C5FEF6860E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3DCDC8-D3D5-40BD-AC7C-F8134FF8C8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17707DC-08BA-4754-AFE7-B601AB9A613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CC07AA9-81CE-40F8-AF9F-16FCD507AB6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7BE913E2-5621-4292-B375-06E444C26BE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761B33-4E91-41D8-AD49-70944105D721}" type="slidenum">
              <a:rPr lang="de-DE" altLang="en-US"/>
              <a:pPr>
                <a:defRPr/>
              </a:pPr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454212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3C1F9D-B109-4994-82DD-34D1AF318B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EDBF95-1EF1-4EA0-93DE-FF42E2D89F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CDCA399-CE9F-4F98-BA84-CF647C31FE7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88D53D8F-FAFB-408F-81E5-7A07151E314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4A90F85B-0E68-41A8-B4C0-9DF9F6BFE0C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8C5F85-533A-4343-A92F-97F2A3B55966}" type="slidenum">
              <a:rPr lang="de-DE" altLang="en-US"/>
              <a:pPr>
                <a:defRPr/>
              </a:pPr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8156085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EF75B0-D49F-4432-A083-F423A73FE9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CE25B2-248F-4A76-A235-D374D1E1BC0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5D58A26-DF4A-4AC2-81CE-119C0DBC83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74E157E-23BB-4585-87AC-B87791EFE31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13E3328-2D00-4815-891E-2D075597ADA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2B828BF-FBA2-40B1-BB5F-BFEC7DD693D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213B1B-BED8-4F28-8638-3AEE0EB482E0}" type="slidenum">
              <a:rPr lang="de-DE" altLang="en-US"/>
              <a:pPr>
                <a:defRPr/>
              </a:pPr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422969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BBDA9A-79A1-4BFF-9762-2F8AE30CD0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A29E96-2D31-4BBB-913A-8668DD8DB6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AB1F64-3181-4A76-A25F-88065F30D2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0A013EF-FF08-49E5-AEB5-D71AC109C27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CD2AE3-7166-481C-8E1A-F06DE3CE945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7AE672A4-5A79-439F-8F20-C38FB1EB660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0E79C5F5-7859-44E3-B4F5-4CFCDC90ED8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C42AB23F-E827-4D96-BAB8-BF3106D33CF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0F8F05-E544-4E67-9854-02B832906F99}" type="slidenum">
              <a:rPr lang="de-DE" altLang="en-US"/>
              <a:pPr>
                <a:defRPr/>
              </a:pPr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3444200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52FBBA-1D10-48BB-934E-F80D30D285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2F573E6A-15DC-4871-9CB8-E2F0B0C5537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5C2E063B-715B-430C-87B2-AF5526C9AD5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FC212E0E-B6A1-4DBB-8485-F06803AA9BE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6E9364-60FF-4FD5-990D-C883BA99E640}" type="slidenum">
              <a:rPr lang="de-DE" altLang="en-US"/>
              <a:pPr>
                <a:defRPr/>
              </a:pPr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015415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8362FC1A-3725-4397-803A-5AD3311A308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F7CEB3EF-1B0B-4E22-BC61-A6CA59EBE81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3FD613F1-E3DF-4BE4-8E02-F1E90BD0F29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C57866-6D3B-4520-B14D-27CB39456A35}" type="slidenum">
              <a:rPr lang="de-DE" altLang="en-US"/>
              <a:pPr>
                <a:defRPr/>
              </a:pPr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417943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8BC5C5-3C69-4B31-BCEF-614159A13E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9E06EF-57DB-4DFF-966D-229294F40A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A976BE-DFD1-40AF-AEE4-E44C5B1800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4CBF684-6ED6-4C86-B6E0-FEB94403F52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1D8EB66-AA62-462D-B161-1D68ECE3216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F1287D9-988A-40B2-B5EA-0D0787C02F0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5054F9-827F-43D9-B893-E1C3BE227468}" type="slidenum">
              <a:rPr lang="de-DE" altLang="en-US"/>
              <a:pPr>
                <a:defRPr/>
              </a:pPr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554661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B71B4E-300F-470E-8960-448C03E8FE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7E3576-5C3F-4472-BE12-BE2D0BD5A81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8063DCE-C683-4E37-9B1C-77BAA29DFF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07ADD42-6DB8-445D-8D1E-CDDCE247393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CF537BA-EB0E-4D6A-9882-4E21940BB94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2E02585-8FEF-4C94-88B2-6D658D35892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0320A3-AC8B-4C75-AEC6-FFC6556D5F93}" type="slidenum">
              <a:rPr lang="de-DE" altLang="en-US"/>
              <a:pPr>
                <a:defRPr/>
              </a:pPr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50597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6D76"/>
            </a:gs>
            <a:gs pos="100000">
              <a:srgbClr val="CCEC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F4F0F6F7-56D0-454B-A40E-412A3487062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/>
              <a:t>Klicken Sie, um das Titelformat zu bearbeiten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E6CA096C-01F2-4D2C-B3D0-4F125629D10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/>
              <a:t>Klicken Sie, um die Formate des Vorlagentextes zu bearbeiten</a:t>
            </a:r>
          </a:p>
          <a:p>
            <a:pPr lvl="1"/>
            <a:r>
              <a:rPr lang="de-DE" altLang="en-US"/>
              <a:t>Zweite Ebene</a:t>
            </a:r>
          </a:p>
          <a:p>
            <a:pPr lvl="2"/>
            <a:r>
              <a:rPr lang="de-DE" altLang="en-US"/>
              <a:t>Dritte Ebene</a:t>
            </a:r>
          </a:p>
          <a:p>
            <a:pPr lvl="3"/>
            <a:r>
              <a:rPr lang="de-DE" altLang="en-US"/>
              <a:t>Vierte Ebene</a:t>
            </a:r>
          </a:p>
          <a:p>
            <a:pPr lvl="4"/>
            <a:r>
              <a:rPr lang="de-DE" altLang="en-US"/>
              <a:t>Fünfte Ebene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20855CD1-BB53-463D-82C7-C7EE6D74D834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5F2A2D0F-A905-4018-919F-BCEA2DFA3F57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7FFC4070-6668-4E40-9344-9CF879ADD349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143B403D-67EA-4E06-8542-86E0DF4F106F}" type="slidenum">
              <a:rPr lang="de-DE" altLang="en-US"/>
              <a:pPr>
                <a:defRPr/>
              </a:pPr>
              <a:t>‹#›</a:t>
            </a:fld>
            <a:endParaRPr lang="de-DE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reeform 11">
            <a:extLst>
              <a:ext uri="{FF2B5EF4-FFF2-40B4-BE49-F238E27FC236}">
                <a16:creationId xmlns:a16="http://schemas.microsoft.com/office/drawing/2014/main" id="{834C95E8-8E9A-4602-9C34-33C7EEC3E0CF}"/>
              </a:ext>
            </a:extLst>
          </p:cNvPr>
          <p:cNvSpPr>
            <a:spLocks/>
          </p:cNvSpPr>
          <p:nvPr/>
        </p:nvSpPr>
        <p:spPr bwMode="auto">
          <a:xfrm>
            <a:off x="1580393" y="1449388"/>
            <a:ext cx="5998711" cy="4070568"/>
          </a:xfrm>
          <a:custGeom>
            <a:avLst/>
            <a:gdLst>
              <a:gd name="T0" fmla="*/ 0 w 4257"/>
              <a:gd name="T1" fmla="*/ 3621087 h 2281"/>
              <a:gd name="T2" fmla="*/ 36513 w 4257"/>
              <a:gd name="T3" fmla="*/ 2921000 h 2281"/>
              <a:gd name="T4" fmla="*/ 273050 w 4257"/>
              <a:gd name="T5" fmla="*/ 2446337 h 2281"/>
              <a:gd name="T6" fmla="*/ 725488 w 4257"/>
              <a:gd name="T7" fmla="*/ 1816100 h 2281"/>
              <a:gd name="T8" fmla="*/ 855663 w 4257"/>
              <a:gd name="T9" fmla="*/ 1412875 h 2281"/>
              <a:gd name="T10" fmla="*/ 903288 w 4257"/>
              <a:gd name="T11" fmla="*/ 1198562 h 2281"/>
              <a:gd name="T12" fmla="*/ 974725 w 4257"/>
              <a:gd name="T13" fmla="*/ 758825 h 2281"/>
              <a:gd name="T14" fmla="*/ 1057275 w 4257"/>
              <a:gd name="T15" fmla="*/ 522287 h 2281"/>
              <a:gd name="T16" fmla="*/ 1152525 w 4257"/>
              <a:gd name="T17" fmla="*/ 284162 h 2281"/>
              <a:gd name="T18" fmla="*/ 1330325 w 4257"/>
              <a:gd name="T19" fmla="*/ 236537 h 2281"/>
              <a:gd name="T20" fmla="*/ 2090738 w 4257"/>
              <a:gd name="T21" fmla="*/ 93662 h 2281"/>
              <a:gd name="T22" fmla="*/ 2316163 w 4257"/>
              <a:gd name="T23" fmla="*/ 58737 h 2281"/>
              <a:gd name="T24" fmla="*/ 2695575 w 4257"/>
              <a:gd name="T25" fmla="*/ 106362 h 2281"/>
              <a:gd name="T26" fmla="*/ 3005138 w 4257"/>
              <a:gd name="T27" fmla="*/ 23812 h 2281"/>
              <a:gd name="T28" fmla="*/ 3267075 w 4257"/>
              <a:gd name="T29" fmla="*/ 0 h 2281"/>
              <a:gd name="T30" fmla="*/ 4073525 w 4257"/>
              <a:gd name="T31" fmla="*/ 93662 h 2281"/>
              <a:gd name="T32" fmla="*/ 4264025 w 4257"/>
              <a:gd name="T33" fmla="*/ 141287 h 2281"/>
              <a:gd name="T34" fmla="*/ 4524375 w 4257"/>
              <a:gd name="T35" fmla="*/ 188912 h 2281"/>
              <a:gd name="T36" fmla="*/ 4953000 w 4257"/>
              <a:gd name="T37" fmla="*/ 236537 h 2281"/>
              <a:gd name="T38" fmla="*/ 5083175 w 4257"/>
              <a:gd name="T39" fmla="*/ 273050 h 2281"/>
              <a:gd name="T40" fmla="*/ 5273675 w 4257"/>
              <a:gd name="T41" fmla="*/ 355600 h 2281"/>
              <a:gd name="T42" fmla="*/ 5427663 w 4257"/>
              <a:gd name="T43" fmla="*/ 461962 h 2281"/>
              <a:gd name="T44" fmla="*/ 5510213 w 4257"/>
              <a:gd name="T45" fmla="*/ 546100 h 2281"/>
              <a:gd name="T46" fmla="*/ 5557838 w 4257"/>
              <a:gd name="T47" fmla="*/ 665162 h 2281"/>
              <a:gd name="T48" fmla="*/ 5665788 w 4257"/>
              <a:gd name="T49" fmla="*/ 890587 h 2281"/>
              <a:gd name="T50" fmla="*/ 5724525 w 4257"/>
              <a:gd name="T51" fmla="*/ 1044575 h 2281"/>
              <a:gd name="T52" fmla="*/ 5843588 w 4257"/>
              <a:gd name="T53" fmla="*/ 1258887 h 2281"/>
              <a:gd name="T54" fmla="*/ 5878513 w 4257"/>
              <a:gd name="T55" fmla="*/ 1317625 h 2281"/>
              <a:gd name="T56" fmla="*/ 5986463 w 4257"/>
              <a:gd name="T57" fmla="*/ 1389062 h 2281"/>
              <a:gd name="T58" fmla="*/ 6045200 w 4257"/>
              <a:gd name="T59" fmla="*/ 1447800 h 2281"/>
              <a:gd name="T60" fmla="*/ 6116638 w 4257"/>
              <a:gd name="T61" fmla="*/ 1495425 h 2281"/>
              <a:gd name="T62" fmla="*/ 6140450 w 4257"/>
              <a:gd name="T63" fmla="*/ 1531937 h 2281"/>
              <a:gd name="T64" fmla="*/ 6175375 w 4257"/>
              <a:gd name="T65" fmla="*/ 1555750 h 2281"/>
              <a:gd name="T66" fmla="*/ 6283325 w 4257"/>
              <a:gd name="T67" fmla="*/ 1733550 h 2281"/>
              <a:gd name="T68" fmla="*/ 6400800 w 4257"/>
              <a:gd name="T69" fmla="*/ 2197100 h 2281"/>
              <a:gd name="T70" fmla="*/ 6413500 w 4257"/>
              <a:gd name="T71" fmla="*/ 2409825 h 2281"/>
              <a:gd name="T72" fmla="*/ 6376988 w 4257"/>
              <a:gd name="T73" fmla="*/ 2635250 h 2281"/>
              <a:gd name="T74" fmla="*/ 6424613 w 4257"/>
              <a:gd name="T75" fmla="*/ 2778125 h 2281"/>
              <a:gd name="T76" fmla="*/ 6461125 w 4257"/>
              <a:gd name="T77" fmla="*/ 2968625 h 2281"/>
              <a:gd name="T78" fmla="*/ 6662738 w 4257"/>
              <a:gd name="T79" fmla="*/ 3157537 h 2281"/>
              <a:gd name="T80" fmla="*/ 6697663 w 4257"/>
              <a:gd name="T81" fmla="*/ 3324225 h 2281"/>
              <a:gd name="T82" fmla="*/ 6721475 w 4257"/>
              <a:gd name="T83" fmla="*/ 3395662 h 2281"/>
              <a:gd name="T84" fmla="*/ 6757988 w 4257"/>
              <a:gd name="T85" fmla="*/ 3597275 h 2281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4257" h="2281">
                <a:moveTo>
                  <a:pt x="0" y="2281"/>
                </a:moveTo>
                <a:cubicBezTo>
                  <a:pt x="8" y="2134"/>
                  <a:pt x="7" y="1986"/>
                  <a:pt x="23" y="1840"/>
                </a:cubicBezTo>
                <a:cubicBezTo>
                  <a:pt x="32" y="1756"/>
                  <a:pt x="147" y="1584"/>
                  <a:pt x="172" y="1541"/>
                </a:cubicBezTo>
                <a:cubicBezTo>
                  <a:pt x="253" y="1400"/>
                  <a:pt x="367" y="1279"/>
                  <a:pt x="457" y="1144"/>
                </a:cubicBezTo>
                <a:cubicBezTo>
                  <a:pt x="485" y="1060"/>
                  <a:pt x="501" y="969"/>
                  <a:pt x="539" y="890"/>
                </a:cubicBezTo>
                <a:cubicBezTo>
                  <a:pt x="547" y="845"/>
                  <a:pt x="559" y="800"/>
                  <a:pt x="569" y="755"/>
                </a:cubicBezTo>
                <a:cubicBezTo>
                  <a:pt x="578" y="664"/>
                  <a:pt x="584" y="565"/>
                  <a:pt x="614" y="478"/>
                </a:cubicBezTo>
                <a:cubicBezTo>
                  <a:pt x="623" y="421"/>
                  <a:pt x="645" y="382"/>
                  <a:pt x="666" y="329"/>
                </a:cubicBezTo>
                <a:cubicBezTo>
                  <a:pt x="688" y="273"/>
                  <a:pt x="677" y="222"/>
                  <a:pt x="726" y="179"/>
                </a:cubicBezTo>
                <a:cubicBezTo>
                  <a:pt x="759" y="150"/>
                  <a:pt x="796" y="157"/>
                  <a:pt x="838" y="149"/>
                </a:cubicBezTo>
                <a:cubicBezTo>
                  <a:pt x="994" y="121"/>
                  <a:pt x="1157" y="84"/>
                  <a:pt x="1317" y="59"/>
                </a:cubicBezTo>
                <a:cubicBezTo>
                  <a:pt x="1362" y="45"/>
                  <a:pt x="1412" y="44"/>
                  <a:pt x="1459" y="37"/>
                </a:cubicBezTo>
                <a:cubicBezTo>
                  <a:pt x="1542" y="43"/>
                  <a:pt x="1617" y="52"/>
                  <a:pt x="1698" y="67"/>
                </a:cubicBezTo>
                <a:cubicBezTo>
                  <a:pt x="1783" y="100"/>
                  <a:pt x="1816" y="33"/>
                  <a:pt x="1893" y="15"/>
                </a:cubicBezTo>
                <a:cubicBezTo>
                  <a:pt x="1922" y="8"/>
                  <a:pt x="2041" y="1"/>
                  <a:pt x="2058" y="0"/>
                </a:cubicBezTo>
                <a:cubicBezTo>
                  <a:pt x="2225" y="6"/>
                  <a:pt x="2404" y="8"/>
                  <a:pt x="2566" y="59"/>
                </a:cubicBezTo>
                <a:cubicBezTo>
                  <a:pt x="2610" y="87"/>
                  <a:pt x="2627" y="83"/>
                  <a:pt x="2686" y="89"/>
                </a:cubicBezTo>
                <a:cubicBezTo>
                  <a:pt x="2742" y="101"/>
                  <a:pt x="2793" y="113"/>
                  <a:pt x="2850" y="119"/>
                </a:cubicBezTo>
                <a:cubicBezTo>
                  <a:pt x="2948" y="143"/>
                  <a:pt x="3010" y="144"/>
                  <a:pt x="3120" y="149"/>
                </a:cubicBezTo>
                <a:cubicBezTo>
                  <a:pt x="3147" y="159"/>
                  <a:pt x="3176" y="162"/>
                  <a:pt x="3202" y="172"/>
                </a:cubicBezTo>
                <a:cubicBezTo>
                  <a:pt x="3242" y="187"/>
                  <a:pt x="3281" y="212"/>
                  <a:pt x="3322" y="224"/>
                </a:cubicBezTo>
                <a:cubicBezTo>
                  <a:pt x="3350" y="243"/>
                  <a:pt x="3395" y="266"/>
                  <a:pt x="3419" y="291"/>
                </a:cubicBezTo>
                <a:cubicBezTo>
                  <a:pt x="3436" y="309"/>
                  <a:pt x="3471" y="344"/>
                  <a:pt x="3471" y="344"/>
                </a:cubicBezTo>
                <a:cubicBezTo>
                  <a:pt x="3481" y="370"/>
                  <a:pt x="3488" y="394"/>
                  <a:pt x="3501" y="419"/>
                </a:cubicBezTo>
                <a:cubicBezTo>
                  <a:pt x="3513" y="474"/>
                  <a:pt x="3544" y="511"/>
                  <a:pt x="3569" y="561"/>
                </a:cubicBezTo>
                <a:cubicBezTo>
                  <a:pt x="3577" y="596"/>
                  <a:pt x="3586" y="628"/>
                  <a:pt x="3606" y="658"/>
                </a:cubicBezTo>
                <a:cubicBezTo>
                  <a:pt x="3621" y="713"/>
                  <a:pt x="3631" y="760"/>
                  <a:pt x="3681" y="793"/>
                </a:cubicBezTo>
                <a:cubicBezTo>
                  <a:pt x="3688" y="805"/>
                  <a:pt x="3693" y="820"/>
                  <a:pt x="3703" y="830"/>
                </a:cubicBezTo>
                <a:cubicBezTo>
                  <a:pt x="3705" y="832"/>
                  <a:pt x="3759" y="867"/>
                  <a:pt x="3771" y="875"/>
                </a:cubicBezTo>
                <a:cubicBezTo>
                  <a:pt x="3786" y="885"/>
                  <a:pt x="3794" y="901"/>
                  <a:pt x="3808" y="912"/>
                </a:cubicBezTo>
                <a:cubicBezTo>
                  <a:pt x="3822" y="923"/>
                  <a:pt x="3853" y="942"/>
                  <a:pt x="3853" y="942"/>
                </a:cubicBezTo>
                <a:cubicBezTo>
                  <a:pt x="3858" y="950"/>
                  <a:pt x="3862" y="958"/>
                  <a:pt x="3868" y="965"/>
                </a:cubicBezTo>
                <a:cubicBezTo>
                  <a:pt x="3874" y="971"/>
                  <a:pt x="3885" y="973"/>
                  <a:pt x="3890" y="980"/>
                </a:cubicBezTo>
                <a:cubicBezTo>
                  <a:pt x="3916" y="1015"/>
                  <a:pt x="3934" y="1055"/>
                  <a:pt x="3958" y="1092"/>
                </a:cubicBezTo>
                <a:cubicBezTo>
                  <a:pt x="3990" y="1189"/>
                  <a:pt x="3994" y="1289"/>
                  <a:pt x="4032" y="1384"/>
                </a:cubicBezTo>
                <a:cubicBezTo>
                  <a:pt x="4039" y="1435"/>
                  <a:pt x="4031" y="1469"/>
                  <a:pt x="4040" y="1518"/>
                </a:cubicBezTo>
                <a:cubicBezTo>
                  <a:pt x="4035" y="1571"/>
                  <a:pt x="4030" y="1611"/>
                  <a:pt x="4017" y="1660"/>
                </a:cubicBezTo>
                <a:cubicBezTo>
                  <a:pt x="4024" y="1695"/>
                  <a:pt x="4031" y="1718"/>
                  <a:pt x="4047" y="1750"/>
                </a:cubicBezTo>
                <a:cubicBezTo>
                  <a:pt x="4056" y="1790"/>
                  <a:pt x="4036" y="1847"/>
                  <a:pt x="4070" y="1870"/>
                </a:cubicBezTo>
                <a:cubicBezTo>
                  <a:pt x="4120" y="1904"/>
                  <a:pt x="4150" y="1955"/>
                  <a:pt x="4197" y="1989"/>
                </a:cubicBezTo>
                <a:cubicBezTo>
                  <a:pt x="4208" y="2026"/>
                  <a:pt x="4211" y="2054"/>
                  <a:pt x="4219" y="2094"/>
                </a:cubicBezTo>
                <a:cubicBezTo>
                  <a:pt x="4222" y="2109"/>
                  <a:pt x="4234" y="2139"/>
                  <a:pt x="4234" y="2139"/>
                </a:cubicBezTo>
                <a:cubicBezTo>
                  <a:pt x="4238" y="2182"/>
                  <a:pt x="4236" y="2227"/>
                  <a:pt x="4257" y="2266"/>
                </a:cubicBezTo>
              </a:path>
            </a:pathLst>
          </a:custGeom>
          <a:solidFill>
            <a:schemeClr val="accent3">
              <a:lumMod val="50000"/>
            </a:schemeClr>
          </a:solidFill>
          <a:ln w="38100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75" name="Oval 2">
            <a:extLst>
              <a:ext uri="{FF2B5EF4-FFF2-40B4-BE49-F238E27FC236}">
                <a16:creationId xmlns:a16="http://schemas.microsoft.com/office/drawing/2014/main" id="{2AEDF3F8-9C07-4574-90D5-9279F9061D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59221" y="1764660"/>
            <a:ext cx="2186570" cy="2093952"/>
          </a:xfrm>
          <a:prstGeom prst="ellipse">
            <a:avLst/>
          </a:prstGeom>
          <a:noFill/>
          <a:ln w="3810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en-US" altLang="en-US" b="1">
              <a:solidFill>
                <a:srgbClr val="FFFF00"/>
              </a:solidFill>
            </a:endParaRPr>
          </a:p>
        </p:txBody>
      </p:sp>
      <p:sp>
        <p:nvSpPr>
          <p:cNvPr id="3076" name="Oval 3">
            <a:extLst>
              <a:ext uri="{FF2B5EF4-FFF2-40B4-BE49-F238E27FC236}">
                <a16:creationId xmlns:a16="http://schemas.microsoft.com/office/drawing/2014/main" id="{73BDD89A-D80A-4C99-8EC5-791C49C17C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59221" y="3157556"/>
            <a:ext cx="2186570" cy="2093952"/>
          </a:xfrm>
          <a:prstGeom prst="ellipse">
            <a:avLst/>
          </a:prstGeom>
          <a:noFill/>
          <a:ln w="3810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00"/>
              </a:solidFill>
            </a:endParaRPr>
          </a:p>
        </p:txBody>
      </p:sp>
      <p:sp>
        <p:nvSpPr>
          <p:cNvPr id="3077" name="Text Box 4">
            <a:extLst>
              <a:ext uri="{FF2B5EF4-FFF2-40B4-BE49-F238E27FC236}">
                <a16:creationId xmlns:a16="http://schemas.microsoft.com/office/drawing/2014/main" id="{4C040E3E-E81A-461D-8916-7197B82215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57879" y="3292387"/>
            <a:ext cx="200751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en-US" b="1" dirty="0">
                <a:solidFill>
                  <a:schemeClr val="bg1"/>
                </a:solidFill>
                <a:latin typeface="Liberation Sans Narrow" panose="020B0606020202030204" pitchFamily="34" charset="0"/>
              </a:rPr>
              <a:t>CHRIST</a:t>
            </a:r>
          </a:p>
        </p:txBody>
      </p:sp>
      <p:sp>
        <p:nvSpPr>
          <p:cNvPr id="3078" name="Text Box 5">
            <a:extLst>
              <a:ext uri="{FF2B5EF4-FFF2-40B4-BE49-F238E27FC236}">
                <a16:creationId xmlns:a16="http://schemas.microsoft.com/office/drawing/2014/main" id="{243B33DC-04FA-41AD-8ABA-7B085D1B77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49490" y="2467819"/>
            <a:ext cx="200751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en-US" b="1" dirty="0">
                <a:solidFill>
                  <a:schemeClr val="bg1"/>
                </a:solidFill>
                <a:latin typeface="Liberation Sans Narrow" panose="020B0606020202030204" pitchFamily="34" charset="0"/>
              </a:rPr>
              <a:t>GOD</a:t>
            </a:r>
          </a:p>
        </p:txBody>
      </p:sp>
      <p:sp>
        <p:nvSpPr>
          <p:cNvPr id="3079" name="Text Box 6">
            <a:extLst>
              <a:ext uri="{FF2B5EF4-FFF2-40B4-BE49-F238E27FC236}">
                <a16:creationId xmlns:a16="http://schemas.microsoft.com/office/drawing/2014/main" id="{382474CC-A712-4D8F-9D94-70B505F9DB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49490" y="3997922"/>
            <a:ext cx="200751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en-US" b="1" dirty="0">
                <a:solidFill>
                  <a:schemeClr val="bg1"/>
                </a:solidFill>
                <a:latin typeface="Liberation Sans Narrow" panose="020B0606020202030204" pitchFamily="34" charset="0"/>
              </a:rPr>
              <a:t>MAN</a:t>
            </a:r>
          </a:p>
        </p:txBody>
      </p:sp>
      <p:sp>
        <p:nvSpPr>
          <p:cNvPr id="3080" name="Text Box 12">
            <a:extLst>
              <a:ext uri="{FF2B5EF4-FFF2-40B4-BE49-F238E27FC236}">
                <a16:creationId xmlns:a16="http://schemas.microsoft.com/office/drawing/2014/main" id="{BB65D567-95BC-47A6-8D01-59A3071A55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90738" y="5688552"/>
            <a:ext cx="49530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en-US" sz="2800" dirty="0">
                <a:solidFill>
                  <a:srgbClr val="000000"/>
                </a:solidFill>
                <a:latin typeface="Liberation Sans Narrow" panose="020B0606020202030204" pitchFamily="34" charset="0"/>
                <a:ea typeface="Linux Libertine" panose="02000503000000000000" pitchFamily="2" charset="0"/>
                <a:cs typeface="Linux Libertine" panose="02000503000000000000" pitchFamily="2" charset="0"/>
              </a:rPr>
              <a:t>“On this Rock I will build my church</a:t>
            </a:r>
            <a:r>
              <a:rPr lang="en-US" altLang="en-US" sz="2800" dirty="0">
                <a:latin typeface="Liberation Sans Narrow" panose="020B0606020202030204" pitchFamily="34" charset="0"/>
                <a:ea typeface="Linux Libertine" panose="02000503000000000000" pitchFamily="2" charset="0"/>
                <a:cs typeface="Linux Libertine" panose="02000503000000000000" pitchFamily="2" charset="0"/>
              </a:rPr>
              <a:t>.”</a:t>
            </a:r>
          </a:p>
          <a:p>
            <a:pPr algn="ctr" eaLnBrk="1" hangingPunct="1"/>
            <a:r>
              <a:rPr lang="en-US" altLang="en-US" sz="2000" i="1" dirty="0">
                <a:latin typeface="Liberation Sans Narrow" panose="020B0606020202030204" pitchFamily="34" charset="0"/>
                <a:ea typeface="Linux Libertine" panose="02000503000000000000" pitchFamily="2" charset="0"/>
                <a:cs typeface="Linux Libertine" panose="02000503000000000000" pitchFamily="2" charset="0"/>
              </a:rPr>
              <a:t>Matthew</a:t>
            </a:r>
            <a:r>
              <a:rPr lang="en-US" altLang="en-US" sz="2000" dirty="0">
                <a:latin typeface="Liberation Sans Narrow" panose="020B0606020202030204" pitchFamily="34" charset="0"/>
                <a:ea typeface="Linux Libertine" panose="02000503000000000000" pitchFamily="2" charset="0"/>
                <a:cs typeface="Linux Libertine" panose="02000503000000000000" pitchFamily="2" charset="0"/>
              </a:rPr>
              <a:t> 16:18</a:t>
            </a:r>
          </a:p>
        </p:txBody>
      </p:sp>
      <p:sp>
        <p:nvSpPr>
          <p:cNvPr id="15373" name="Rectangle 13">
            <a:extLst>
              <a:ext uri="{FF2B5EF4-FFF2-40B4-BE49-F238E27FC236}">
                <a16:creationId xmlns:a16="http://schemas.microsoft.com/office/drawing/2014/main" id="{B2095BDA-CA10-4C7C-AA2D-B12D39F3AC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58511" y="427839"/>
            <a:ext cx="54102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defRPr/>
            </a:pPr>
            <a:r>
              <a:rPr lang="de-DE" altLang="en-US" sz="4000" cap="small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Liberation Sans Narrow" panose="020B0606020202030204" pitchFamily="34" charset="0"/>
              </a:rPr>
              <a:t>Christ – the Rock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AutoShape 3">
            <a:extLst>
              <a:ext uri="{FF2B5EF4-FFF2-40B4-BE49-F238E27FC236}">
                <a16:creationId xmlns:a16="http://schemas.microsoft.com/office/drawing/2014/main" id="{7ED721C8-95EF-40C3-95AE-FBFE59C2C2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400" y="1371600"/>
            <a:ext cx="2133600" cy="762000"/>
          </a:xfrm>
          <a:prstGeom prst="homePlate">
            <a:avLst>
              <a:gd name="adj" fmla="val 7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en-US" b="1"/>
              <a:t>Aim</a:t>
            </a:r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id="{1D975323-A425-49AE-9731-632D6FE50B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95800" y="1371600"/>
            <a:ext cx="3429000" cy="762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de-DE" altLang="en-US" b="1"/>
              <a:t>To be first</a:t>
            </a:r>
          </a:p>
          <a:p>
            <a:pPr algn="ctr" eaLnBrk="1" hangingPunct="1"/>
            <a:r>
              <a:rPr lang="de-DE" altLang="en-US" b="1"/>
              <a:t>(Stealing)</a:t>
            </a:r>
          </a:p>
        </p:txBody>
      </p:sp>
      <p:sp>
        <p:nvSpPr>
          <p:cNvPr id="4101" name="AutoShape 5">
            <a:extLst>
              <a:ext uri="{FF2B5EF4-FFF2-40B4-BE49-F238E27FC236}">
                <a16:creationId xmlns:a16="http://schemas.microsoft.com/office/drawing/2014/main" id="{4EDD2793-DF6E-4376-9A16-8AFF5BB65E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400" y="2667000"/>
            <a:ext cx="2133600" cy="762000"/>
          </a:xfrm>
          <a:prstGeom prst="homePlate">
            <a:avLst>
              <a:gd name="adj" fmla="val 7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en-US" b="1"/>
              <a:t>Method</a:t>
            </a:r>
          </a:p>
        </p:txBody>
      </p:sp>
      <p:sp>
        <p:nvSpPr>
          <p:cNvPr id="4102" name="Rectangle 6">
            <a:extLst>
              <a:ext uri="{FF2B5EF4-FFF2-40B4-BE49-F238E27FC236}">
                <a16:creationId xmlns:a16="http://schemas.microsoft.com/office/drawing/2014/main" id="{5F288A4C-AAFC-4148-BD9D-CEA2EE4985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95800" y="2667000"/>
            <a:ext cx="3429000" cy="762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de-DE" altLang="en-US" b="1"/>
              <a:t>Lying</a:t>
            </a:r>
          </a:p>
        </p:txBody>
      </p:sp>
      <p:sp>
        <p:nvSpPr>
          <p:cNvPr id="4103" name="AutoShape 7">
            <a:extLst>
              <a:ext uri="{FF2B5EF4-FFF2-40B4-BE49-F238E27FC236}">
                <a16:creationId xmlns:a16="http://schemas.microsoft.com/office/drawing/2014/main" id="{AC13ACD0-C754-4B0E-AA2E-EDB1DDAD85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400" y="3962400"/>
            <a:ext cx="2133600" cy="762000"/>
          </a:xfrm>
          <a:prstGeom prst="homePlate">
            <a:avLst>
              <a:gd name="adj" fmla="val 7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en-US" b="1"/>
              <a:t>Result</a:t>
            </a:r>
          </a:p>
        </p:txBody>
      </p:sp>
      <p:sp>
        <p:nvSpPr>
          <p:cNvPr id="4104" name="AutoShape 8">
            <a:extLst>
              <a:ext uri="{FF2B5EF4-FFF2-40B4-BE49-F238E27FC236}">
                <a16:creationId xmlns:a16="http://schemas.microsoft.com/office/drawing/2014/main" id="{228ACFCE-58F0-4862-A04F-4EB14646F4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95800" y="3962400"/>
            <a:ext cx="3429000" cy="838200"/>
          </a:xfrm>
          <a:prstGeom prst="downArrowCallout">
            <a:avLst>
              <a:gd name="adj1" fmla="val 102273"/>
              <a:gd name="adj2" fmla="val 102273"/>
              <a:gd name="adj3" fmla="val 16667"/>
              <a:gd name="adj4" fmla="val 6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de-DE" altLang="en-US" b="1"/>
              <a:t>Rebellion</a:t>
            </a:r>
          </a:p>
        </p:txBody>
      </p:sp>
      <p:sp>
        <p:nvSpPr>
          <p:cNvPr id="4105" name="AutoShape 9">
            <a:extLst>
              <a:ext uri="{FF2B5EF4-FFF2-40B4-BE49-F238E27FC236}">
                <a16:creationId xmlns:a16="http://schemas.microsoft.com/office/drawing/2014/main" id="{9FBDB960-9B21-4599-8EE9-E00178E3F2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95800" y="4876800"/>
            <a:ext cx="3429000" cy="838200"/>
          </a:xfrm>
          <a:prstGeom prst="downArrowCallout">
            <a:avLst>
              <a:gd name="adj1" fmla="val 102273"/>
              <a:gd name="adj2" fmla="val 102273"/>
              <a:gd name="adj3" fmla="val 16667"/>
              <a:gd name="adj4" fmla="val 6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de-DE" altLang="en-US" b="1"/>
              <a:t>Suffering</a:t>
            </a:r>
          </a:p>
        </p:txBody>
      </p:sp>
      <p:sp>
        <p:nvSpPr>
          <p:cNvPr id="4106" name="Rectangle 10">
            <a:extLst>
              <a:ext uri="{FF2B5EF4-FFF2-40B4-BE49-F238E27FC236}">
                <a16:creationId xmlns:a16="http://schemas.microsoft.com/office/drawing/2014/main" id="{2E9F50B4-0EAA-4409-8A76-425D13CE44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95800" y="5791200"/>
            <a:ext cx="3429000" cy="660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de-DE" altLang="en-US" b="1"/>
              <a:t>Death</a:t>
            </a:r>
          </a:p>
        </p:txBody>
      </p:sp>
      <p:sp>
        <p:nvSpPr>
          <p:cNvPr id="2" name="Text Box 11">
            <a:extLst>
              <a:ext uri="{FF2B5EF4-FFF2-40B4-BE49-F238E27FC236}">
                <a16:creationId xmlns:a16="http://schemas.microsoft.com/office/drawing/2014/main" id="{F7B3E512-2884-485B-8C25-D1735E0B4E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12925" y="228600"/>
            <a:ext cx="55245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en-US" sz="2800" b="1" i="1" u="sng">
                <a:solidFill>
                  <a:srgbClr val="FFCC66"/>
                </a:solidFill>
              </a:rPr>
              <a:t>The Origin of the Great Controversy</a:t>
            </a:r>
          </a:p>
        </p:txBody>
      </p:sp>
      <p:sp>
        <p:nvSpPr>
          <p:cNvPr id="4108" name="Text Box 12">
            <a:extLst>
              <a:ext uri="{FF2B5EF4-FFF2-40B4-BE49-F238E27FC236}">
                <a16:creationId xmlns:a16="http://schemas.microsoft.com/office/drawing/2014/main" id="{767EF3C2-6CC7-4541-9048-709BC29C74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4400" y="990600"/>
            <a:ext cx="2286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en-US" sz="2000" b="1"/>
              <a:t>Satan had an</a:t>
            </a:r>
          </a:p>
        </p:txBody>
      </p:sp>
      <p:sp>
        <p:nvSpPr>
          <p:cNvPr id="4109" name="Text Box 13">
            <a:extLst>
              <a:ext uri="{FF2B5EF4-FFF2-40B4-BE49-F238E27FC236}">
                <a16:creationId xmlns:a16="http://schemas.microsoft.com/office/drawing/2014/main" id="{A3755CA3-5577-4C03-9674-44700165E6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4400" y="2286000"/>
            <a:ext cx="25225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en-US" sz="2000" b="1"/>
              <a:t>He pursued a certain</a:t>
            </a:r>
          </a:p>
        </p:txBody>
      </p:sp>
      <p:sp>
        <p:nvSpPr>
          <p:cNvPr id="4110" name="Text Box 14">
            <a:extLst>
              <a:ext uri="{FF2B5EF4-FFF2-40B4-BE49-F238E27FC236}">
                <a16:creationId xmlns:a16="http://schemas.microsoft.com/office/drawing/2014/main" id="{7BA1405C-643B-42C8-8A0A-36223AD6CC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4400" y="3581400"/>
            <a:ext cx="27495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en-US" sz="2000" b="1"/>
              <a:t>This brought a certain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animBg="1" autoUpdateAnimBg="0"/>
      <p:bldP spid="4100" grpId="0" animBg="1" autoUpdateAnimBg="0"/>
      <p:bldP spid="4101" grpId="0" animBg="1" autoUpdateAnimBg="0"/>
      <p:bldP spid="4102" grpId="0" animBg="1" autoUpdateAnimBg="0"/>
      <p:bldP spid="4103" grpId="0" animBg="1" autoUpdateAnimBg="0"/>
      <p:bldP spid="4104" grpId="0" animBg="1" autoUpdateAnimBg="0"/>
      <p:bldP spid="4105" grpId="0" animBg="1" autoUpdateAnimBg="0"/>
      <p:bldP spid="4106" grpId="0" animBg="1" autoUpdateAnimBg="0"/>
      <p:bldP spid="4108" grpId="0" autoUpdateAnimBg="0"/>
      <p:bldP spid="4109" grpId="0" autoUpdateAnimBg="0"/>
      <p:bldP spid="4110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2">
            <a:extLst>
              <a:ext uri="{FF2B5EF4-FFF2-40B4-BE49-F238E27FC236}">
                <a16:creationId xmlns:a16="http://schemas.microsoft.com/office/drawing/2014/main" id="{74226387-13C8-482D-8E9D-26E74F52B3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95400" y="2438400"/>
            <a:ext cx="2743200" cy="990600"/>
          </a:xfrm>
          <a:prstGeom prst="homePlate">
            <a:avLst>
              <a:gd name="adj" fmla="val 69231"/>
            </a:avLst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de-DE" altLang="en-US" b="1"/>
              <a:t>Love</a:t>
            </a:r>
          </a:p>
        </p:txBody>
      </p:sp>
      <p:sp>
        <p:nvSpPr>
          <p:cNvPr id="8195" name="AutoShape 3">
            <a:extLst>
              <a:ext uri="{FF2B5EF4-FFF2-40B4-BE49-F238E27FC236}">
                <a16:creationId xmlns:a16="http://schemas.microsoft.com/office/drawing/2014/main" id="{F95FB1F6-EF2E-46BA-9BD7-F7BB2BFD8F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95400" y="3733800"/>
            <a:ext cx="2743200" cy="990600"/>
          </a:xfrm>
          <a:prstGeom prst="homePlate">
            <a:avLst>
              <a:gd name="adj" fmla="val 69231"/>
            </a:avLst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de-DE" altLang="en-US" b="1"/>
              <a:t>Truth</a:t>
            </a:r>
          </a:p>
        </p:txBody>
      </p:sp>
      <p:sp>
        <p:nvSpPr>
          <p:cNvPr id="8196" name="AutoShape 4">
            <a:extLst>
              <a:ext uri="{FF2B5EF4-FFF2-40B4-BE49-F238E27FC236}">
                <a16:creationId xmlns:a16="http://schemas.microsoft.com/office/drawing/2014/main" id="{58EB1152-8AFC-4289-94E7-E24510AF1B7D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5119688" y="2438400"/>
            <a:ext cx="2743200" cy="990600"/>
          </a:xfrm>
          <a:prstGeom prst="homePlate">
            <a:avLst>
              <a:gd name="adj" fmla="val 69231"/>
            </a:avLst>
          </a:prstGeom>
          <a:solidFill>
            <a:srgbClr val="FF7C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de-DE" altLang="en-US" b="1"/>
              <a:t>Flattery</a:t>
            </a:r>
          </a:p>
        </p:txBody>
      </p:sp>
      <p:sp>
        <p:nvSpPr>
          <p:cNvPr id="8197" name="AutoShape 5">
            <a:extLst>
              <a:ext uri="{FF2B5EF4-FFF2-40B4-BE49-F238E27FC236}">
                <a16:creationId xmlns:a16="http://schemas.microsoft.com/office/drawing/2014/main" id="{401711FA-E615-4E24-B7F6-7031C4E09E4C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5119688" y="3733800"/>
            <a:ext cx="2743200" cy="990600"/>
          </a:xfrm>
          <a:prstGeom prst="homePlate">
            <a:avLst>
              <a:gd name="adj" fmla="val 69231"/>
            </a:avLst>
          </a:prstGeom>
          <a:solidFill>
            <a:srgbClr val="FF7C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de-DE" altLang="en-US" b="1"/>
              <a:t>Deceit</a:t>
            </a:r>
          </a:p>
        </p:txBody>
      </p:sp>
      <p:sp>
        <p:nvSpPr>
          <p:cNvPr id="5126" name="Text Box 6">
            <a:extLst>
              <a:ext uri="{FF2B5EF4-FFF2-40B4-BE49-F238E27FC236}">
                <a16:creationId xmlns:a16="http://schemas.microsoft.com/office/drawing/2014/main" id="{B718852E-0155-425A-A829-B087642C37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6213" y="230188"/>
            <a:ext cx="8767762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en-US" sz="3000" b="1">
                <a:solidFill>
                  <a:srgbClr val="FFFF00"/>
                </a:solidFill>
              </a:rPr>
              <a:t>Which Weapons are Used in the Great Controversy?</a:t>
            </a:r>
          </a:p>
        </p:txBody>
      </p:sp>
      <p:sp>
        <p:nvSpPr>
          <p:cNvPr id="8199" name="Text Box 7">
            <a:extLst>
              <a:ext uri="{FF2B5EF4-FFF2-40B4-BE49-F238E27FC236}">
                <a16:creationId xmlns:a16="http://schemas.microsoft.com/office/drawing/2014/main" id="{B1C70A7C-F794-4A86-9751-6C99FDC32B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400" y="1666875"/>
            <a:ext cx="20812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en-US" b="1"/>
              <a:t>On God´s Side</a:t>
            </a:r>
          </a:p>
        </p:txBody>
      </p:sp>
      <p:sp>
        <p:nvSpPr>
          <p:cNvPr id="8200" name="Text Box 8">
            <a:extLst>
              <a:ext uri="{FF2B5EF4-FFF2-40B4-BE49-F238E27FC236}">
                <a16:creationId xmlns:a16="http://schemas.microsoft.com/office/drawing/2014/main" id="{14ABDE53-D6A8-4FB0-B77A-5633F22E87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24525" y="1301750"/>
            <a:ext cx="191135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de-DE" altLang="en-US" b="1"/>
              <a:t>On the Side </a:t>
            </a:r>
          </a:p>
          <a:p>
            <a:pPr algn="ctr" eaLnBrk="1" hangingPunct="1"/>
            <a:r>
              <a:rPr lang="de-DE" altLang="en-US" b="1"/>
              <a:t>of the Enemy</a:t>
            </a:r>
          </a:p>
        </p:txBody>
      </p:sp>
      <p:sp>
        <p:nvSpPr>
          <p:cNvPr id="8201" name="Text Box 9">
            <a:extLst>
              <a:ext uri="{FF2B5EF4-FFF2-40B4-BE49-F238E27FC236}">
                <a16:creationId xmlns:a16="http://schemas.microsoft.com/office/drawing/2014/main" id="{C47BD832-AD31-4A1C-BEEA-6619397D98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21225" y="5237163"/>
            <a:ext cx="4232275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de-DE" altLang="en-US" sz="1800" b="1"/>
              <a:t>„God could employ only such means as were consistent with truth and righteousness. Satan could use what God could not--flattery and deceit.“ PP 42</a:t>
            </a:r>
          </a:p>
        </p:txBody>
      </p:sp>
      <p:sp>
        <p:nvSpPr>
          <p:cNvPr id="8202" name="Text Box 10">
            <a:extLst>
              <a:ext uri="{FF2B5EF4-FFF2-40B4-BE49-F238E27FC236}">
                <a16:creationId xmlns:a16="http://schemas.microsoft.com/office/drawing/2014/main" id="{8D3ED9E9-AE15-448B-9CB7-670C464E51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300" y="5237163"/>
            <a:ext cx="3500438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de-DE" altLang="en-US" sz="1800" b="1"/>
              <a:t>„God's government is moral, and truth and love are to be the prevailing power.“</a:t>
            </a:r>
          </a:p>
          <a:p>
            <a:pPr algn="ctr" eaLnBrk="1" hangingPunct="1"/>
            <a:r>
              <a:rPr lang="de-DE" altLang="en-US" sz="1800" b="1"/>
              <a:t>DA 759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animBg="1" autoUpdateAnimBg="0"/>
      <p:bldP spid="8195" grpId="0" animBg="1" autoUpdateAnimBg="0"/>
      <p:bldP spid="8196" grpId="0" animBg="1" autoUpdateAnimBg="0"/>
      <p:bldP spid="8197" grpId="0" animBg="1" autoUpdateAnimBg="0"/>
      <p:bldP spid="8199" grpId="0" autoUpdateAnimBg="0"/>
      <p:bldP spid="8200" grpId="0" autoUpdateAnimBg="0"/>
      <p:bldP spid="8201" grpId="0" autoUpdateAnimBg="0"/>
      <p:bldP spid="8202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608C7B5E-ED25-4292-9C84-DD6DAC13B6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33700" y="533400"/>
            <a:ext cx="3276600" cy="1143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de-DE" altLang="en-US" sz="2800" b="1"/>
              <a:t>Stealing</a:t>
            </a:r>
            <a:endParaRPr lang="de-DE" altLang="en-US" sz="1800" b="1"/>
          </a:p>
        </p:txBody>
      </p:sp>
      <p:sp>
        <p:nvSpPr>
          <p:cNvPr id="11267" name="Oval 3">
            <a:extLst>
              <a:ext uri="{FF2B5EF4-FFF2-40B4-BE49-F238E27FC236}">
                <a16:creationId xmlns:a16="http://schemas.microsoft.com/office/drawing/2014/main" id="{B2576758-E712-418A-96D5-C541965BC3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43550" y="3970338"/>
            <a:ext cx="2133600" cy="762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de-DE" altLang="en-US"/>
              <a:t>Disrespect</a:t>
            </a:r>
          </a:p>
        </p:txBody>
      </p:sp>
      <p:sp>
        <p:nvSpPr>
          <p:cNvPr id="11268" name="Oval 4">
            <a:extLst>
              <a:ext uri="{FF2B5EF4-FFF2-40B4-BE49-F238E27FC236}">
                <a16:creationId xmlns:a16="http://schemas.microsoft.com/office/drawing/2014/main" id="{654FAF4C-DEA8-4FD0-AC7E-CEE959EC1B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18288" y="2746375"/>
            <a:ext cx="2133600" cy="762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de-DE" altLang="en-US"/>
              <a:t>Evil talking</a:t>
            </a:r>
          </a:p>
        </p:txBody>
      </p:sp>
      <p:sp>
        <p:nvSpPr>
          <p:cNvPr id="11269" name="Oval 5">
            <a:extLst>
              <a:ext uri="{FF2B5EF4-FFF2-40B4-BE49-F238E27FC236}">
                <a16:creationId xmlns:a16="http://schemas.microsoft.com/office/drawing/2014/main" id="{42F664E4-67DD-47A6-8142-504564967A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1600" y="3970338"/>
            <a:ext cx="2133600" cy="762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de-DE" altLang="en-US"/>
              <a:t>Coveting</a:t>
            </a:r>
          </a:p>
        </p:txBody>
      </p:sp>
      <p:sp>
        <p:nvSpPr>
          <p:cNvPr id="11270" name="Oval 6">
            <a:extLst>
              <a:ext uri="{FF2B5EF4-FFF2-40B4-BE49-F238E27FC236}">
                <a16:creationId xmlns:a16="http://schemas.microsoft.com/office/drawing/2014/main" id="{F874355F-5EFB-4186-9165-2800558628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2743200"/>
            <a:ext cx="2133600" cy="762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de-DE" altLang="en-US"/>
              <a:t>Robbing</a:t>
            </a:r>
          </a:p>
        </p:txBody>
      </p:sp>
      <p:sp>
        <p:nvSpPr>
          <p:cNvPr id="11271" name="Line 7">
            <a:extLst>
              <a:ext uri="{FF2B5EF4-FFF2-40B4-BE49-F238E27FC236}">
                <a16:creationId xmlns:a16="http://schemas.microsoft.com/office/drawing/2014/main" id="{9C6D21B3-C8F7-4CE8-BAB6-2B92C99DD1C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371600" y="1676400"/>
            <a:ext cx="3200400" cy="1066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2" name="Line 8">
            <a:extLst>
              <a:ext uri="{FF2B5EF4-FFF2-40B4-BE49-F238E27FC236}">
                <a16:creationId xmlns:a16="http://schemas.microsoft.com/office/drawing/2014/main" id="{628F4214-FEB8-4782-84FD-60FC1A9D925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438400" y="1676400"/>
            <a:ext cx="2133600" cy="2286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3" name="Line 9">
            <a:extLst>
              <a:ext uri="{FF2B5EF4-FFF2-40B4-BE49-F238E27FC236}">
                <a16:creationId xmlns:a16="http://schemas.microsoft.com/office/drawing/2014/main" id="{2B18BAAF-7BC4-4715-BC0F-4CB0F6E7B39A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0" y="1676400"/>
            <a:ext cx="2038350" cy="229393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4" name="Line 10">
            <a:extLst>
              <a:ext uri="{FF2B5EF4-FFF2-40B4-BE49-F238E27FC236}">
                <a16:creationId xmlns:a16="http://schemas.microsoft.com/office/drawing/2014/main" id="{9847EB1E-411A-43E1-856B-B8D786CB4997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0" y="1676400"/>
            <a:ext cx="3090863" cy="10636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5" name="Oval 11">
            <a:extLst>
              <a:ext uri="{FF2B5EF4-FFF2-40B4-BE49-F238E27FC236}">
                <a16:creationId xmlns:a16="http://schemas.microsoft.com/office/drawing/2014/main" id="{293B31A6-CE0D-4F6E-A623-3BB52B3324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6788" y="5181600"/>
            <a:ext cx="2133600" cy="762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de-DE" altLang="en-US"/>
              <a:t>Holding back</a:t>
            </a:r>
          </a:p>
        </p:txBody>
      </p:sp>
      <p:sp>
        <p:nvSpPr>
          <p:cNvPr id="11276" name="Line 12">
            <a:extLst>
              <a:ext uri="{FF2B5EF4-FFF2-40B4-BE49-F238E27FC236}">
                <a16:creationId xmlns:a16="http://schemas.microsoft.com/office/drawing/2014/main" id="{AAF9212C-CD4A-4803-BBF1-886301A46772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0" y="1676400"/>
            <a:ext cx="1588" cy="34925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animBg="1" autoUpdateAnimBg="0"/>
      <p:bldP spid="11268" grpId="0" animBg="1" autoUpdateAnimBg="0"/>
      <p:bldP spid="11269" grpId="0" animBg="1" autoUpdateAnimBg="0"/>
      <p:bldP spid="11270" grpId="0" animBg="1" autoUpdateAnimBg="0"/>
      <p:bldP spid="11275" grpId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6F023238-970B-4E31-B987-6E8455B47C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33700" y="533400"/>
            <a:ext cx="3276600" cy="1143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de-DE" altLang="en-US" sz="2800" b="1"/>
              <a:t>Lying</a:t>
            </a:r>
          </a:p>
          <a:p>
            <a:pPr algn="ctr" eaLnBrk="1" hangingPunct="1"/>
            <a:r>
              <a:rPr lang="de-DE" altLang="en-US" sz="1800" b="1"/>
              <a:t>= The Mystery of Iniquity</a:t>
            </a:r>
          </a:p>
        </p:txBody>
      </p:sp>
      <p:sp>
        <p:nvSpPr>
          <p:cNvPr id="5123" name="Oval 3">
            <a:extLst>
              <a:ext uri="{FF2B5EF4-FFF2-40B4-BE49-F238E27FC236}">
                <a16:creationId xmlns:a16="http://schemas.microsoft.com/office/drawing/2014/main" id="{2A8F2FDA-A127-4F45-9AFF-B35CFAE68D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4400" y="5181600"/>
            <a:ext cx="2133600" cy="762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de-DE" altLang="en-US"/>
              <a:t>Evil hints</a:t>
            </a:r>
          </a:p>
        </p:txBody>
      </p:sp>
      <p:sp>
        <p:nvSpPr>
          <p:cNvPr id="5124" name="Oval 4">
            <a:extLst>
              <a:ext uri="{FF2B5EF4-FFF2-40B4-BE49-F238E27FC236}">
                <a16:creationId xmlns:a16="http://schemas.microsoft.com/office/drawing/2014/main" id="{D02D4429-BE2E-48C3-9AF4-159A70CF22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8800" y="3962400"/>
            <a:ext cx="2133600" cy="762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de-DE" altLang="en-US"/>
              <a:t>Flattery</a:t>
            </a:r>
          </a:p>
        </p:txBody>
      </p:sp>
      <p:sp>
        <p:nvSpPr>
          <p:cNvPr id="5125" name="Oval 5">
            <a:extLst>
              <a:ext uri="{FF2B5EF4-FFF2-40B4-BE49-F238E27FC236}">
                <a16:creationId xmlns:a16="http://schemas.microsoft.com/office/drawing/2014/main" id="{2A2E4093-DFD4-4FAE-889C-2003923DF0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1600" y="3962400"/>
            <a:ext cx="2133600" cy="762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de-DE" altLang="en-US"/>
              <a:t>Half-truth</a:t>
            </a:r>
          </a:p>
        </p:txBody>
      </p:sp>
      <p:sp>
        <p:nvSpPr>
          <p:cNvPr id="5127" name="Oval 7">
            <a:extLst>
              <a:ext uri="{FF2B5EF4-FFF2-40B4-BE49-F238E27FC236}">
                <a16:creationId xmlns:a16="http://schemas.microsoft.com/office/drawing/2014/main" id="{B6F16E33-C6A0-4575-A020-B45A2EAED7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2743200"/>
            <a:ext cx="2133600" cy="762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de-DE" altLang="en-US"/>
              <a:t>Untruthfulness</a:t>
            </a:r>
          </a:p>
        </p:txBody>
      </p:sp>
      <p:sp>
        <p:nvSpPr>
          <p:cNvPr id="5128" name="Line 8">
            <a:extLst>
              <a:ext uri="{FF2B5EF4-FFF2-40B4-BE49-F238E27FC236}">
                <a16:creationId xmlns:a16="http://schemas.microsoft.com/office/drawing/2014/main" id="{F89F8568-0D77-42C5-89D3-FF90CC309DB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371600" y="1676400"/>
            <a:ext cx="3200400" cy="1066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9" name="Line 9">
            <a:extLst>
              <a:ext uri="{FF2B5EF4-FFF2-40B4-BE49-F238E27FC236}">
                <a16:creationId xmlns:a16="http://schemas.microsoft.com/office/drawing/2014/main" id="{FB4597F0-22E5-41FB-951E-2656E4197C7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438400" y="1676400"/>
            <a:ext cx="2133600" cy="2286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0" name="Line 10">
            <a:extLst>
              <a:ext uri="{FF2B5EF4-FFF2-40B4-BE49-F238E27FC236}">
                <a16:creationId xmlns:a16="http://schemas.microsoft.com/office/drawing/2014/main" id="{F67ED425-550A-43C5-AEC4-EDD71D4A4337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0" y="1676400"/>
            <a:ext cx="1219200" cy="3505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1" name="Line 11">
            <a:extLst>
              <a:ext uri="{FF2B5EF4-FFF2-40B4-BE49-F238E27FC236}">
                <a16:creationId xmlns:a16="http://schemas.microsoft.com/office/drawing/2014/main" id="{8026FEBB-FDC2-4F6B-834C-2F8711BDA4C6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0" y="1676400"/>
            <a:ext cx="2057400" cy="2286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2" name="Oval 12">
            <a:extLst>
              <a:ext uri="{FF2B5EF4-FFF2-40B4-BE49-F238E27FC236}">
                <a16:creationId xmlns:a16="http://schemas.microsoft.com/office/drawing/2014/main" id="{791AE611-1AD2-405D-960A-99E9A97EDA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0" y="5181600"/>
            <a:ext cx="2133600" cy="762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de-DE" altLang="en-US"/>
              <a:t>Hypocrisy</a:t>
            </a:r>
          </a:p>
        </p:txBody>
      </p:sp>
      <p:sp>
        <p:nvSpPr>
          <p:cNvPr id="5133" name="Line 13">
            <a:extLst>
              <a:ext uri="{FF2B5EF4-FFF2-40B4-BE49-F238E27FC236}">
                <a16:creationId xmlns:a16="http://schemas.microsoft.com/office/drawing/2014/main" id="{16E4F401-528B-42EC-821C-80242D4141C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352800" y="1676400"/>
            <a:ext cx="1219200" cy="3505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4" name="Oval 14">
            <a:extLst>
              <a:ext uri="{FF2B5EF4-FFF2-40B4-BE49-F238E27FC236}">
                <a16:creationId xmlns:a16="http://schemas.microsoft.com/office/drawing/2014/main" id="{225E3EFE-17A2-4936-A329-DFEC4C033C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29400" y="2743200"/>
            <a:ext cx="2133600" cy="762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de-DE" altLang="en-US"/>
              <a:t>Exaggeration</a:t>
            </a:r>
          </a:p>
        </p:txBody>
      </p:sp>
      <p:sp>
        <p:nvSpPr>
          <p:cNvPr id="5135" name="Line 15">
            <a:extLst>
              <a:ext uri="{FF2B5EF4-FFF2-40B4-BE49-F238E27FC236}">
                <a16:creationId xmlns:a16="http://schemas.microsoft.com/office/drawing/2014/main" id="{EE64925E-FA7A-4AC9-8994-9E292D8A30CC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0" y="1676400"/>
            <a:ext cx="3200400" cy="1066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animBg="1" autoUpdateAnimBg="0"/>
      <p:bldP spid="5124" grpId="0" animBg="1" autoUpdateAnimBg="0"/>
      <p:bldP spid="5125" grpId="0" animBg="1" autoUpdateAnimBg="0"/>
      <p:bldP spid="5127" grpId="0" animBg="1" autoUpdateAnimBg="0"/>
      <p:bldP spid="5132" grpId="0" animBg="1" autoUpdateAnimBg="0"/>
      <p:bldP spid="5134" grpId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2">
            <a:extLst>
              <a:ext uri="{FF2B5EF4-FFF2-40B4-BE49-F238E27FC236}">
                <a16:creationId xmlns:a16="http://schemas.microsoft.com/office/drawing/2014/main" id="{2374BFD4-B6CB-43E7-A91D-25C497E68EB2}"/>
              </a:ext>
            </a:extLst>
          </p:cNvPr>
          <p:cNvSpPr>
            <a:spLocks noChangeArrowheads="1"/>
          </p:cNvSpPr>
          <p:nvPr/>
        </p:nvSpPr>
        <p:spPr bwMode="auto">
          <a:xfrm rot="5400000" flipV="1">
            <a:off x="6365081" y="2235995"/>
            <a:ext cx="1482725" cy="1789112"/>
          </a:xfrm>
          <a:custGeom>
            <a:avLst/>
            <a:gdLst>
              <a:gd name="T0" fmla="*/ 1103738 w 21600"/>
              <a:gd name="T1" fmla="*/ 0 h 21600"/>
              <a:gd name="T2" fmla="*/ 1103738 w 21600"/>
              <a:gd name="T3" fmla="*/ 1007038 h 21600"/>
              <a:gd name="T4" fmla="*/ 243689 w 21600"/>
              <a:gd name="T5" fmla="*/ 1789112 h 21600"/>
              <a:gd name="T6" fmla="*/ 1482725 w 21600"/>
              <a:gd name="T7" fmla="*/ 50351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0 w 21600"/>
              <a:gd name="T13" fmla="*/ 12158 h 21600"/>
              <a:gd name="T14" fmla="*/ 71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6079" y="0"/>
                </a:lnTo>
                <a:lnTo>
                  <a:pt x="16079" y="2606"/>
                </a:lnTo>
                <a:lnTo>
                  <a:pt x="12427" y="2606"/>
                </a:lnTo>
                <a:cubicBezTo>
                  <a:pt x="5564" y="2606"/>
                  <a:pt x="0" y="6883"/>
                  <a:pt x="0" y="12158"/>
                </a:cubicBezTo>
                <a:lnTo>
                  <a:pt x="0" y="21600"/>
                </a:lnTo>
                <a:lnTo>
                  <a:pt x="7100" y="21600"/>
                </a:lnTo>
                <a:lnTo>
                  <a:pt x="7100" y="12158"/>
                </a:lnTo>
                <a:cubicBezTo>
                  <a:pt x="7100" y="10719"/>
                  <a:pt x="9485" y="9552"/>
                  <a:pt x="12427" y="9552"/>
                </a:cubicBezTo>
                <a:lnTo>
                  <a:pt x="16079" y="9552"/>
                </a:lnTo>
                <a:lnTo>
                  <a:pt x="16079" y="12158"/>
                </a:lnTo>
                <a:lnTo>
                  <a:pt x="21600" y="6079"/>
                </a:lnTo>
                <a:close/>
              </a:path>
            </a:pathLst>
          </a:cu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wrap="none" anchor="ctr"/>
          <a:lstStyle/>
          <a:p>
            <a:endParaRPr lang="en-US"/>
          </a:p>
        </p:txBody>
      </p:sp>
      <p:sp>
        <p:nvSpPr>
          <p:cNvPr id="8195" name="AutoShape 3">
            <a:extLst>
              <a:ext uri="{FF2B5EF4-FFF2-40B4-BE49-F238E27FC236}">
                <a16:creationId xmlns:a16="http://schemas.microsoft.com/office/drawing/2014/main" id="{8BA73709-195A-4FC7-8DEE-04CE93B6BC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2500" y="990600"/>
            <a:ext cx="2667000" cy="762000"/>
          </a:xfrm>
          <a:prstGeom prst="roundRect">
            <a:avLst>
              <a:gd name="adj" fmla="val 16667"/>
            </a:avLst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de-DE" altLang="en-US" sz="2000"/>
              <a:t>The attitude of John</a:t>
            </a:r>
          </a:p>
          <a:p>
            <a:pPr algn="ctr" eaLnBrk="1" hangingPunct="1"/>
            <a:r>
              <a:rPr lang="de-DE" altLang="en-US" sz="2000"/>
              <a:t>the Baptist</a:t>
            </a:r>
          </a:p>
        </p:txBody>
      </p:sp>
      <p:sp>
        <p:nvSpPr>
          <p:cNvPr id="8196" name="Rectangle 4">
            <a:extLst>
              <a:ext uri="{FF2B5EF4-FFF2-40B4-BE49-F238E27FC236}">
                <a16:creationId xmlns:a16="http://schemas.microsoft.com/office/drawing/2014/main" id="{EE2307F4-2173-4111-A2E8-878D4579E9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825" y="2382838"/>
            <a:ext cx="1184275" cy="719137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de-DE" altLang="en-US" sz="1800" b="1" i="1"/>
              <a:t>Bridegroom</a:t>
            </a:r>
          </a:p>
        </p:txBody>
      </p:sp>
      <p:sp>
        <p:nvSpPr>
          <p:cNvPr id="8197" name="Rectangle 5">
            <a:extLst>
              <a:ext uri="{FF2B5EF4-FFF2-40B4-BE49-F238E27FC236}">
                <a16:creationId xmlns:a16="http://schemas.microsoft.com/office/drawing/2014/main" id="{E7888C42-9741-4D00-9910-E1B840AA2E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6600" y="2382838"/>
            <a:ext cx="1079500" cy="719137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de-DE" altLang="en-US" sz="1800" b="1" i="1"/>
              <a:t>Bride</a:t>
            </a:r>
          </a:p>
        </p:txBody>
      </p:sp>
      <p:sp>
        <p:nvSpPr>
          <p:cNvPr id="8198" name="Rectangle 6">
            <a:extLst>
              <a:ext uri="{FF2B5EF4-FFF2-40B4-BE49-F238E27FC236}">
                <a16:creationId xmlns:a16="http://schemas.microsoft.com/office/drawing/2014/main" id="{5E4BF069-D920-438C-A023-0AF11AD1EC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2600" y="3886200"/>
            <a:ext cx="1079500" cy="719138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de-DE" altLang="en-US" sz="1800" b="1" i="1"/>
              <a:t>Friend</a:t>
            </a:r>
          </a:p>
        </p:txBody>
      </p:sp>
      <p:sp>
        <p:nvSpPr>
          <p:cNvPr id="8199" name="AutoShape 7">
            <a:extLst>
              <a:ext uri="{FF2B5EF4-FFF2-40B4-BE49-F238E27FC236}">
                <a16:creationId xmlns:a16="http://schemas.microsoft.com/office/drawing/2014/main" id="{0CEA2BF8-446D-49FD-948A-9AF7A82CADC1}"/>
              </a:ext>
            </a:extLst>
          </p:cNvPr>
          <p:cNvSpPr>
            <a:spLocks noChangeArrowheads="1"/>
          </p:cNvSpPr>
          <p:nvPr/>
        </p:nvSpPr>
        <p:spPr bwMode="auto">
          <a:xfrm rot="5400000" flipV="1">
            <a:off x="1551781" y="1842294"/>
            <a:ext cx="1439863" cy="1800225"/>
          </a:xfrm>
          <a:prstGeom prst="upArrow">
            <a:avLst>
              <a:gd name="adj1" fmla="val 50000"/>
              <a:gd name="adj2" fmla="val 31257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lnSpc>
                <a:spcPct val="80000"/>
              </a:lnSpc>
            </a:pPr>
            <a:r>
              <a:rPr lang="de-DE" altLang="en-US" sz="1600" b="1"/>
              <a:t>Supreme in the</a:t>
            </a:r>
          </a:p>
          <a:p>
            <a:pPr algn="ctr" eaLnBrk="1" hangingPunct="1">
              <a:lnSpc>
                <a:spcPct val="80000"/>
              </a:lnSpc>
            </a:pPr>
            <a:r>
              <a:rPr lang="de-DE" altLang="en-US" sz="1600" b="1"/>
              <a:t>affections and</a:t>
            </a:r>
          </a:p>
          <a:p>
            <a:pPr algn="ctr" eaLnBrk="1" hangingPunct="1">
              <a:lnSpc>
                <a:spcPct val="80000"/>
              </a:lnSpc>
            </a:pPr>
            <a:r>
              <a:rPr lang="de-DE" altLang="en-US" sz="1600" b="1"/>
              <a:t>allegiance</a:t>
            </a:r>
          </a:p>
        </p:txBody>
      </p:sp>
      <p:sp>
        <p:nvSpPr>
          <p:cNvPr id="8200" name="Rectangle 8">
            <a:extLst>
              <a:ext uri="{FF2B5EF4-FFF2-40B4-BE49-F238E27FC236}">
                <a16:creationId xmlns:a16="http://schemas.microsoft.com/office/drawing/2014/main" id="{A82479DB-60E7-43C1-8BB7-CDDF907355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9163" y="2370138"/>
            <a:ext cx="1227137" cy="719137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de-DE" altLang="en-US" sz="1800" b="1" i="1"/>
              <a:t>Bridegroom</a:t>
            </a:r>
          </a:p>
        </p:txBody>
      </p:sp>
      <p:sp>
        <p:nvSpPr>
          <p:cNvPr id="8201" name="Rectangle 9">
            <a:extLst>
              <a:ext uri="{FF2B5EF4-FFF2-40B4-BE49-F238E27FC236}">
                <a16:creationId xmlns:a16="http://schemas.microsoft.com/office/drawing/2014/main" id="{2781D540-CE01-41D9-B31C-F9D0A6E9D4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72400" y="2382838"/>
            <a:ext cx="1079500" cy="719137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de-DE" altLang="en-US" sz="1800" b="1" i="1"/>
              <a:t>Bride</a:t>
            </a:r>
          </a:p>
        </p:txBody>
      </p:sp>
      <p:sp>
        <p:nvSpPr>
          <p:cNvPr id="8202" name="Rectangle 10">
            <a:extLst>
              <a:ext uri="{FF2B5EF4-FFF2-40B4-BE49-F238E27FC236}">
                <a16:creationId xmlns:a16="http://schemas.microsoft.com/office/drawing/2014/main" id="{6E676D97-5126-447A-9DC9-54600D0E6F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2200" y="3886200"/>
            <a:ext cx="1079500" cy="719138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de-DE" altLang="en-US" sz="1800" b="1" i="1"/>
              <a:t>Friend</a:t>
            </a:r>
          </a:p>
        </p:txBody>
      </p:sp>
      <p:sp>
        <p:nvSpPr>
          <p:cNvPr id="8203" name="Rectangle 11">
            <a:extLst>
              <a:ext uri="{FF2B5EF4-FFF2-40B4-BE49-F238E27FC236}">
                <a16:creationId xmlns:a16="http://schemas.microsoft.com/office/drawing/2014/main" id="{F740D5B5-240F-40D5-945D-728A881FB0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" y="4838700"/>
            <a:ext cx="4038600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en-US" sz="1800"/>
              <a:t>He who has the bride is the bridegroom; but the friend of the bridegroom, who stands and hears him, rejoices greatly because of the bridegroom’s voice. Therefore this joy of mine is fulfilled.</a:t>
            </a:r>
            <a:endParaRPr lang="de-DE" altLang="en-US" sz="1800"/>
          </a:p>
          <a:p>
            <a:pPr lvl="1" algn="ctr" eaLnBrk="1" hangingPunct="1"/>
            <a:r>
              <a:rPr lang="de-DE" altLang="en-US" sz="1800" i="1"/>
              <a:t>John</a:t>
            </a:r>
            <a:r>
              <a:rPr lang="de-DE" altLang="en-US" sz="1800"/>
              <a:t> 3:29</a:t>
            </a:r>
          </a:p>
        </p:txBody>
      </p:sp>
      <p:sp>
        <p:nvSpPr>
          <p:cNvPr id="8204" name="Rectangle 12">
            <a:extLst>
              <a:ext uri="{FF2B5EF4-FFF2-40B4-BE49-F238E27FC236}">
                <a16:creationId xmlns:a16="http://schemas.microsoft.com/office/drawing/2014/main" id="{8850170B-FFE8-4DF9-8E09-7E925CF9B1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76800" y="4838700"/>
            <a:ext cx="3886200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de-DE" altLang="en-US" sz="1800"/>
              <a:t>Instead of seeking to make God supreme in the affections and allegiance of all created beings, it was his endeavor to secure their service and loyalty to himself.</a:t>
            </a:r>
          </a:p>
          <a:p>
            <a:pPr algn="ctr" eaLnBrk="1" hangingPunct="1"/>
            <a:r>
              <a:rPr lang="de-DE" altLang="en-US" sz="1800" i="1"/>
              <a:t>Patriarchs and Prophets</a:t>
            </a:r>
            <a:r>
              <a:rPr lang="de-DE" altLang="en-US" sz="1800"/>
              <a:t> 35</a:t>
            </a:r>
          </a:p>
        </p:txBody>
      </p:sp>
      <p:sp>
        <p:nvSpPr>
          <p:cNvPr id="8205" name="Text Box 13">
            <a:extLst>
              <a:ext uri="{FF2B5EF4-FFF2-40B4-BE49-F238E27FC236}">
                <a16:creationId xmlns:a16="http://schemas.microsoft.com/office/drawing/2014/main" id="{99B2204A-03E3-4B07-B80A-37F5CAB13A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5200" y="3124200"/>
            <a:ext cx="1676400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en-US" sz="1600" b="1"/>
              <a:t>Draws service</a:t>
            </a:r>
          </a:p>
          <a:p>
            <a:pPr eaLnBrk="1" hangingPunct="1"/>
            <a:r>
              <a:rPr lang="de-DE" altLang="en-US" sz="1600" b="1"/>
              <a:t>and affection</a:t>
            </a:r>
          </a:p>
          <a:p>
            <a:pPr eaLnBrk="1" hangingPunct="1"/>
            <a:r>
              <a:rPr lang="de-DE" altLang="en-US" sz="1600" b="1"/>
              <a:t>to himself</a:t>
            </a:r>
          </a:p>
        </p:txBody>
      </p:sp>
      <p:sp>
        <p:nvSpPr>
          <p:cNvPr id="8206" name="AutoShape 14">
            <a:extLst>
              <a:ext uri="{FF2B5EF4-FFF2-40B4-BE49-F238E27FC236}">
                <a16:creationId xmlns:a16="http://schemas.microsoft.com/office/drawing/2014/main" id="{1E5ECE5A-09BE-45F2-9B80-9B91169916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72100" y="990600"/>
            <a:ext cx="2667000" cy="762000"/>
          </a:xfrm>
          <a:prstGeom prst="roundRect">
            <a:avLst>
              <a:gd name="adj" fmla="val 16667"/>
            </a:avLst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de-DE" altLang="en-US" sz="2000"/>
              <a:t>The attitude of</a:t>
            </a:r>
          </a:p>
          <a:p>
            <a:pPr algn="ctr" eaLnBrk="1" hangingPunct="1"/>
            <a:r>
              <a:rPr lang="de-DE" altLang="en-US" sz="2000"/>
              <a:t>Lucifer</a:t>
            </a:r>
          </a:p>
        </p:txBody>
      </p:sp>
      <p:sp>
        <p:nvSpPr>
          <p:cNvPr id="8207" name="Line 15">
            <a:extLst>
              <a:ext uri="{FF2B5EF4-FFF2-40B4-BE49-F238E27FC236}">
                <a16:creationId xmlns:a16="http://schemas.microsoft.com/office/drawing/2014/main" id="{B1BD4414-9D2B-4220-9677-475C96170870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0" y="914400"/>
            <a:ext cx="0" cy="579120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400" name="Rectangle 16">
            <a:extLst>
              <a:ext uri="{FF2B5EF4-FFF2-40B4-BE49-F238E27FC236}">
                <a16:creationId xmlns:a16="http://schemas.microsoft.com/office/drawing/2014/main" id="{4448FA4F-7C36-479C-9DF8-9E028E2258FE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1866900" y="0"/>
            <a:ext cx="5410200" cy="838200"/>
          </a:xfrm>
        </p:spPr>
        <p:txBody>
          <a:bodyPr/>
          <a:lstStyle/>
          <a:p>
            <a:pPr eaLnBrk="1" hangingPunct="1">
              <a:defRPr/>
            </a:pPr>
            <a:r>
              <a:rPr lang="de-DE" alt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The Principle</a:t>
            </a:r>
          </a:p>
        </p:txBody>
      </p:sp>
      <p:sp>
        <p:nvSpPr>
          <p:cNvPr id="8209" name="Text Box 17">
            <a:extLst>
              <a:ext uri="{FF2B5EF4-FFF2-40B4-BE49-F238E27FC236}">
                <a16:creationId xmlns:a16="http://schemas.microsoft.com/office/drawing/2014/main" id="{1C19E721-E9EF-475F-BB41-6CB2386DCD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553200"/>
            <a:ext cx="3810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en-US" sz="1000"/>
              <a:t>1</a:t>
            </a:r>
          </a:p>
        </p:txBody>
      </p:sp>
    </p:spTree>
  </p:cSld>
  <p:clrMapOvr>
    <a:masterClrMapping/>
  </p:clrMapOvr>
  <p:transition spd="slow">
    <p:cover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Oval 26">
            <a:extLst>
              <a:ext uri="{FF2B5EF4-FFF2-40B4-BE49-F238E27FC236}">
                <a16:creationId xmlns:a16="http://schemas.microsoft.com/office/drawing/2014/main" id="{3B9273AA-35D0-4DCB-B290-B061C9A873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78013" y="784225"/>
            <a:ext cx="5380037" cy="3921125"/>
          </a:xfrm>
          <a:prstGeom prst="ellipse">
            <a:avLst/>
          </a:prstGeom>
          <a:noFill/>
          <a:ln w="76200">
            <a:solidFill>
              <a:srgbClr val="00FF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0242" name="Text Box 2">
            <a:extLst>
              <a:ext uri="{FF2B5EF4-FFF2-40B4-BE49-F238E27FC236}">
                <a16:creationId xmlns:a16="http://schemas.microsoft.com/office/drawing/2014/main" id="{295A0F3A-68BA-4CB9-B193-E8E294D312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48100" y="2298700"/>
            <a:ext cx="1536700" cy="860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lnSpc>
                <a:spcPct val="90000"/>
              </a:lnSpc>
              <a:defRPr/>
            </a:pPr>
            <a:r>
              <a:rPr lang="de-DE" alt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The Law</a:t>
            </a:r>
          </a:p>
          <a:p>
            <a:pPr algn="ctr" eaLnBrk="1" hangingPunct="1">
              <a:lnSpc>
                <a:spcPct val="90000"/>
              </a:lnSpc>
              <a:defRPr/>
            </a:pPr>
            <a:r>
              <a:rPr lang="de-DE" alt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of Life</a:t>
            </a:r>
          </a:p>
        </p:txBody>
      </p:sp>
      <p:sp>
        <p:nvSpPr>
          <p:cNvPr id="9220" name="Oval 3">
            <a:extLst>
              <a:ext uri="{FF2B5EF4-FFF2-40B4-BE49-F238E27FC236}">
                <a16:creationId xmlns:a16="http://schemas.microsoft.com/office/drawing/2014/main" id="{FD9D55C4-8804-4FAD-8E1F-17AC14EABC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4613" y="142875"/>
            <a:ext cx="1365250" cy="7540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de-DE" altLang="en-US" b="1"/>
              <a:t>God</a:t>
            </a:r>
          </a:p>
        </p:txBody>
      </p:sp>
      <p:sp>
        <p:nvSpPr>
          <p:cNvPr id="9221" name="Oval 4">
            <a:extLst>
              <a:ext uri="{FF2B5EF4-FFF2-40B4-BE49-F238E27FC236}">
                <a16:creationId xmlns:a16="http://schemas.microsoft.com/office/drawing/2014/main" id="{79489295-24E2-4D51-B057-BAF1E861B4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0738" y="838200"/>
            <a:ext cx="1366837" cy="7556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de-DE" altLang="en-US" b="1"/>
              <a:t>Christ</a:t>
            </a:r>
          </a:p>
        </p:txBody>
      </p:sp>
      <p:sp>
        <p:nvSpPr>
          <p:cNvPr id="9222" name="Oval 5">
            <a:extLst>
              <a:ext uri="{FF2B5EF4-FFF2-40B4-BE49-F238E27FC236}">
                <a16:creationId xmlns:a16="http://schemas.microsoft.com/office/drawing/2014/main" id="{FA742FA2-A88D-4CFE-B82E-AF3AF65FA4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35800" y="2368550"/>
            <a:ext cx="1366838" cy="7540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de-DE" altLang="en-US" b="1"/>
              <a:t>Angel</a:t>
            </a:r>
          </a:p>
        </p:txBody>
      </p:sp>
      <p:sp>
        <p:nvSpPr>
          <p:cNvPr id="9223" name="Oval 6">
            <a:extLst>
              <a:ext uri="{FF2B5EF4-FFF2-40B4-BE49-F238E27FC236}">
                <a16:creationId xmlns:a16="http://schemas.microsoft.com/office/drawing/2014/main" id="{BA28FDBB-A2E3-4705-B338-353E8A313F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29313" y="3862388"/>
            <a:ext cx="1365250" cy="7556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de-DE" altLang="en-US" b="1"/>
              <a:t>Apostle</a:t>
            </a:r>
          </a:p>
        </p:txBody>
      </p:sp>
      <p:sp>
        <p:nvSpPr>
          <p:cNvPr id="9224" name="Oval 7">
            <a:extLst>
              <a:ext uri="{FF2B5EF4-FFF2-40B4-BE49-F238E27FC236}">
                <a16:creationId xmlns:a16="http://schemas.microsoft.com/office/drawing/2014/main" id="{C0DDC1B9-9CBD-4E34-9558-E45228A5D8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4613" y="4587875"/>
            <a:ext cx="1365250" cy="7540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de-DE" altLang="en-US" b="1"/>
              <a:t>Men</a:t>
            </a:r>
          </a:p>
        </p:txBody>
      </p:sp>
      <p:sp>
        <p:nvSpPr>
          <p:cNvPr id="9225" name="Oval 9">
            <a:extLst>
              <a:ext uri="{FF2B5EF4-FFF2-40B4-BE49-F238E27FC236}">
                <a16:creationId xmlns:a16="http://schemas.microsoft.com/office/drawing/2014/main" id="{65D8881E-FE3B-4C9C-A070-0F94777BE0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17688" y="3844925"/>
            <a:ext cx="1366837" cy="7540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de-DE" altLang="en-US" b="1"/>
              <a:t>Apostle</a:t>
            </a:r>
          </a:p>
        </p:txBody>
      </p:sp>
      <p:sp>
        <p:nvSpPr>
          <p:cNvPr id="9226" name="Oval 10">
            <a:extLst>
              <a:ext uri="{FF2B5EF4-FFF2-40B4-BE49-F238E27FC236}">
                <a16:creationId xmlns:a16="http://schemas.microsoft.com/office/drawing/2014/main" id="{74E4AFA3-D5AE-42A8-8B2D-B8B874A364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950" y="2368550"/>
            <a:ext cx="1366838" cy="7540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de-DE" altLang="en-US" b="1"/>
              <a:t>Angel</a:t>
            </a:r>
          </a:p>
        </p:txBody>
      </p:sp>
      <p:sp>
        <p:nvSpPr>
          <p:cNvPr id="9227" name="Oval 11">
            <a:extLst>
              <a:ext uri="{FF2B5EF4-FFF2-40B4-BE49-F238E27FC236}">
                <a16:creationId xmlns:a16="http://schemas.microsoft.com/office/drawing/2014/main" id="{40D1CB56-05D5-4EDC-A5E7-DE458E6EA7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7050" y="849313"/>
            <a:ext cx="1365250" cy="7540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de-DE" altLang="en-US" b="1"/>
              <a:t>Christ</a:t>
            </a:r>
          </a:p>
        </p:txBody>
      </p:sp>
      <p:sp>
        <p:nvSpPr>
          <p:cNvPr id="9228" name="AutoShape 27">
            <a:extLst>
              <a:ext uri="{FF2B5EF4-FFF2-40B4-BE49-F238E27FC236}">
                <a16:creationId xmlns:a16="http://schemas.microsoft.com/office/drawing/2014/main" id="{9E667EBB-61DF-46C7-AD04-3D082DAAB8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1263" y="1455738"/>
            <a:ext cx="1122362" cy="2613025"/>
          </a:xfrm>
          <a:prstGeom prst="curvedLeftArrow">
            <a:avLst>
              <a:gd name="adj1" fmla="val 46563"/>
              <a:gd name="adj2" fmla="val 93126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en-US" altLang="en-US"/>
          </a:p>
        </p:txBody>
      </p:sp>
      <p:sp>
        <p:nvSpPr>
          <p:cNvPr id="9229" name="AutoShape 28">
            <a:extLst>
              <a:ext uri="{FF2B5EF4-FFF2-40B4-BE49-F238E27FC236}">
                <a16:creationId xmlns:a16="http://schemas.microsoft.com/office/drawing/2014/main" id="{8232B088-E63C-4B60-80A1-CB1159117191}"/>
              </a:ext>
            </a:extLst>
          </p:cNvPr>
          <p:cNvSpPr>
            <a:spLocks noChangeArrowheads="1"/>
          </p:cNvSpPr>
          <p:nvPr/>
        </p:nvSpPr>
        <p:spPr bwMode="auto">
          <a:xfrm flipH="1" flipV="1">
            <a:off x="2900363" y="1306513"/>
            <a:ext cx="1122362" cy="2613025"/>
          </a:xfrm>
          <a:prstGeom prst="curvedLeftArrow">
            <a:avLst>
              <a:gd name="adj1" fmla="val 46563"/>
              <a:gd name="adj2" fmla="val 93126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en-US" altLang="en-US"/>
          </a:p>
        </p:txBody>
      </p:sp>
      <p:sp>
        <p:nvSpPr>
          <p:cNvPr id="9230" name="WordArt 29">
            <a:extLst>
              <a:ext uri="{FF2B5EF4-FFF2-40B4-BE49-F238E27FC236}">
                <a16:creationId xmlns:a16="http://schemas.microsoft.com/office/drawing/2014/main" id="{B11DF0CD-B03A-4458-8367-71FBB3B98F70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 rot="-5375047">
            <a:off x="2203450" y="2068513"/>
            <a:ext cx="2136775" cy="131445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1602883"/>
              </a:avLst>
            </a:prstTxWarp>
          </a:bodyPr>
          <a:lstStyle/>
          <a:p>
            <a:pPr algn="ctr"/>
            <a:r>
              <a:rPr lang="en-US" sz="1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cs typeface="Times New Roman" panose="02020603050405020304" pitchFamily="18" charset="0"/>
              </a:rPr>
              <a:t>Affection   Allegiance</a:t>
            </a:r>
          </a:p>
        </p:txBody>
      </p:sp>
      <p:sp>
        <p:nvSpPr>
          <p:cNvPr id="9231" name="WordArt 30">
            <a:extLst>
              <a:ext uri="{FF2B5EF4-FFF2-40B4-BE49-F238E27FC236}">
                <a16:creationId xmlns:a16="http://schemas.microsoft.com/office/drawing/2014/main" id="{F8E8F870-9730-41D8-BE70-09FF196D93E5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 rot="-5375047" flipH="1" flipV="1">
            <a:off x="4756150" y="2024063"/>
            <a:ext cx="2136775" cy="131445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1602883"/>
              </a:avLst>
            </a:prstTxWarp>
          </a:bodyPr>
          <a:lstStyle/>
          <a:p>
            <a:pPr algn="ctr"/>
            <a:r>
              <a:rPr lang="en-US" sz="1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cs typeface="Times New Roman" panose="02020603050405020304" pitchFamily="18" charset="0"/>
              </a:rPr>
              <a:t>Service   Dedication</a:t>
            </a:r>
          </a:p>
        </p:txBody>
      </p:sp>
      <p:sp>
        <p:nvSpPr>
          <p:cNvPr id="9232" name="Rectangle 31">
            <a:extLst>
              <a:ext uri="{FF2B5EF4-FFF2-40B4-BE49-F238E27FC236}">
                <a16:creationId xmlns:a16="http://schemas.microsoft.com/office/drawing/2014/main" id="{C52A1904-017F-4F09-AFD8-208F596788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9238" y="5392738"/>
            <a:ext cx="8645525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de-DE" altLang="en-US" sz="1800"/>
              <a:t>... through the beloved Son, the Father's life flows out to all; through the Son it returns, in praise and joyous service, a tide of love, to the great Source of all. And thus through Christ the circuit of beneficence is complete, representing the character of the great Giver, the law of life. </a:t>
            </a:r>
            <a:r>
              <a:rPr lang="de-DE" altLang="en-US" sz="1800" i="1"/>
              <a:t>The Desire of Ages</a:t>
            </a:r>
            <a:r>
              <a:rPr lang="de-DE" altLang="en-US" sz="1800"/>
              <a:t> 21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43" name="Group 1095">
            <a:extLst>
              <a:ext uri="{FF2B5EF4-FFF2-40B4-BE49-F238E27FC236}">
                <a16:creationId xmlns:a16="http://schemas.microsoft.com/office/drawing/2014/main" id="{80A62A7C-7576-41AA-A20F-252FEA7A8B8B}"/>
              </a:ext>
            </a:extLst>
          </p:cNvPr>
          <p:cNvGrpSpPr>
            <a:grpSpLocks/>
          </p:cNvGrpSpPr>
          <p:nvPr/>
        </p:nvGrpSpPr>
        <p:grpSpPr bwMode="auto">
          <a:xfrm>
            <a:off x="6173788" y="1012825"/>
            <a:ext cx="290512" cy="5514975"/>
            <a:chOff x="3889" y="638"/>
            <a:chExt cx="183" cy="3474"/>
          </a:xfrm>
        </p:grpSpPr>
        <p:sp>
          <p:nvSpPr>
            <p:cNvPr id="11273" name="Line 3">
              <a:extLst>
                <a:ext uri="{FF2B5EF4-FFF2-40B4-BE49-F238E27FC236}">
                  <a16:creationId xmlns:a16="http://schemas.microsoft.com/office/drawing/2014/main" id="{76E69166-7156-4352-A607-150C9B2D01C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71" y="638"/>
              <a:ext cx="1" cy="49"/>
            </a:xfrm>
            <a:prstGeom prst="line">
              <a:avLst/>
            </a:prstGeom>
            <a:noFill/>
            <a:ln w="412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74" name="Line 4">
              <a:extLst>
                <a:ext uri="{FF2B5EF4-FFF2-40B4-BE49-F238E27FC236}">
                  <a16:creationId xmlns:a16="http://schemas.microsoft.com/office/drawing/2014/main" id="{11C9B9FB-DBAB-4F05-89A0-F7911D9E911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71" y="736"/>
              <a:ext cx="1" cy="49"/>
            </a:xfrm>
            <a:prstGeom prst="line">
              <a:avLst/>
            </a:prstGeom>
            <a:noFill/>
            <a:ln w="412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75" name="Line 5">
              <a:extLst>
                <a:ext uri="{FF2B5EF4-FFF2-40B4-BE49-F238E27FC236}">
                  <a16:creationId xmlns:a16="http://schemas.microsoft.com/office/drawing/2014/main" id="{C8DD4E62-ACF8-4A0E-894E-3EA97324526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71" y="834"/>
              <a:ext cx="1" cy="49"/>
            </a:xfrm>
            <a:prstGeom prst="line">
              <a:avLst/>
            </a:prstGeom>
            <a:noFill/>
            <a:ln w="412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76" name="Line 6">
              <a:extLst>
                <a:ext uri="{FF2B5EF4-FFF2-40B4-BE49-F238E27FC236}">
                  <a16:creationId xmlns:a16="http://schemas.microsoft.com/office/drawing/2014/main" id="{369676DB-D154-408B-AE48-C6B90870C80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71" y="932"/>
              <a:ext cx="1" cy="49"/>
            </a:xfrm>
            <a:prstGeom prst="line">
              <a:avLst/>
            </a:prstGeom>
            <a:noFill/>
            <a:ln w="412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77" name="Line 7">
              <a:extLst>
                <a:ext uri="{FF2B5EF4-FFF2-40B4-BE49-F238E27FC236}">
                  <a16:creationId xmlns:a16="http://schemas.microsoft.com/office/drawing/2014/main" id="{6876EC05-DA8F-4888-9078-503CA9191CE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71" y="1029"/>
              <a:ext cx="1" cy="49"/>
            </a:xfrm>
            <a:prstGeom prst="line">
              <a:avLst/>
            </a:prstGeom>
            <a:noFill/>
            <a:ln w="412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78" name="Line 8">
              <a:extLst>
                <a:ext uri="{FF2B5EF4-FFF2-40B4-BE49-F238E27FC236}">
                  <a16:creationId xmlns:a16="http://schemas.microsoft.com/office/drawing/2014/main" id="{13D5D0E6-51E4-4D6C-B4D6-442A5E20C21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71" y="1127"/>
              <a:ext cx="1" cy="49"/>
            </a:xfrm>
            <a:prstGeom prst="line">
              <a:avLst/>
            </a:prstGeom>
            <a:noFill/>
            <a:ln w="412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79" name="Line 9">
              <a:extLst>
                <a:ext uri="{FF2B5EF4-FFF2-40B4-BE49-F238E27FC236}">
                  <a16:creationId xmlns:a16="http://schemas.microsoft.com/office/drawing/2014/main" id="{0F1E0790-91FF-4DD0-99EE-0988160A521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71" y="1225"/>
              <a:ext cx="1" cy="49"/>
            </a:xfrm>
            <a:prstGeom prst="line">
              <a:avLst/>
            </a:prstGeom>
            <a:noFill/>
            <a:ln w="412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80" name="Line 10">
              <a:extLst>
                <a:ext uri="{FF2B5EF4-FFF2-40B4-BE49-F238E27FC236}">
                  <a16:creationId xmlns:a16="http://schemas.microsoft.com/office/drawing/2014/main" id="{2CCDF29E-8DCB-411F-88A7-216CD220774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71" y="1323"/>
              <a:ext cx="1" cy="49"/>
            </a:xfrm>
            <a:prstGeom prst="line">
              <a:avLst/>
            </a:prstGeom>
            <a:noFill/>
            <a:ln w="412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81" name="Line 11">
              <a:extLst>
                <a:ext uri="{FF2B5EF4-FFF2-40B4-BE49-F238E27FC236}">
                  <a16:creationId xmlns:a16="http://schemas.microsoft.com/office/drawing/2014/main" id="{A6704FF0-E2E6-43AE-82B2-7533FC2F7F9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71" y="1421"/>
              <a:ext cx="1" cy="49"/>
            </a:xfrm>
            <a:prstGeom prst="line">
              <a:avLst/>
            </a:prstGeom>
            <a:noFill/>
            <a:ln w="412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82" name="Line 12">
              <a:extLst>
                <a:ext uri="{FF2B5EF4-FFF2-40B4-BE49-F238E27FC236}">
                  <a16:creationId xmlns:a16="http://schemas.microsoft.com/office/drawing/2014/main" id="{2212844D-CEA8-499C-90F1-30B10F567E2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71" y="1519"/>
              <a:ext cx="1" cy="49"/>
            </a:xfrm>
            <a:prstGeom prst="line">
              <a:avLst/>
            </a:prstGeom>
            <a:noFill/>
            <a:ln w="412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83" name="Line 13">
              <a:extLst>
                <a:ext uri="{FF2B5EF4-FFF2-40B4-BE49-F238E27FC236}">
                  <a16:creationId xmlns:a16="http://schemas.microsoft.com/office/drawing/2014/main" id="{D6902449-BA55-41FE-B0E5-85CC3E1FC84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71" y="1617"/>
              <a:ext cx="1" cy="48"/>
            </a:xfrm>
            <a:prstGeom prst="line">
              <a:avLst/>
            </a:prstGeom>
            <a:noFill/>
            <a:ln w="412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84" name="Line 14">
              <a:extLst>
                <a:ext uri="{FF2B5EF4-FFF2-40B4-BE49-F238E27FC236}">
                  <a16:creationId xmlns:a16="http://schemas.microsoft.com/office/drawing/2014/main" id="{62A20890-C107-4078-94B8-540A710D078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71" y="1714"/>
              <a:ext cx="1" cy="49"/>
            </a:xfrm>
            <a:prstGeom prst="line">
              <a:avLst/>
            </a:prstGeom>
            <a:noFill/>
            <a:ln w="412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85" name="Line 15">
              <a:extLst>
                <a:ext uri="{FF2B5EF4-FFF2-40B4-BE49-F238E27FC236}">
                  <a16:creationId xmlns:a16="http://schemas.microsoft.com/office/drawing/2014/main" id="{887BA60F-019B-48A1-92CC-3BB7DDFCC66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71" y="1812"/>
              <a:ext cx="1" cy="49"/>
            </a:xfrm>
            <a:prstGeom prst="line">
              <a:avLst/>
            </a:prstGeom>
            <a:noFill/>
            <a:ln w="412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86" name="Line 16">
              <a:extLst>
                <a:ext uri="{FF2B5EF4-FFF2-40B4-BE49-F238E27FC236}">
                  <a16:creationId xmlns:a16="http://schemas.microsoft.com/office/drawing/2014/main" id="{2C71113F-7530-4C36-9C3F-0EE6AB199AA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71" y="1910"/>
              <a:ext cx="1" cy="49"/>
            </a:xfrm>
            <a:prstGeom prst="line">
              <a:avLst/>
            </a:prstGeom>
            <a:noFill/>
            <a:ln w="412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87" name="Line 17">
              <a:extLst>
                <a:ext uri="{FF2B5EF4-FFF2-40B4-BE49-F238E27FC236}">
                  <a16:creationId xmlns:a16="http://schemas.microsoft.com/office/drawing/2014/main" id="{863BCC65-8EAD-455D-BD54-50A0D13C3D3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71" y="2008"/>
              <a:ext cx="1" cy="49"/>
            </a:xfrm>
            <a:prstGeom prst="line">
              <a:avLst/>
            </a:prstGeom>
            <a:noFill/>
            <a:ln w="412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88" name="Line 18">
              <a:extLst>
                <a:ext uri="{FF2B5EF4-FFF2-40B4-BE49-F238E27FC236}">
                  <a16:creationId xmlns:a16="http://schemas.microsoft.com/office/drawing/2014/main" id="{AB6C8D23-F695-4C15-95F2-1C804E8D9EC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71" y="2106"/>
              <a:ext cx="1" cy="49"/>
            </a:xfrm>
            <a:prstGeom prst="line">
              <a:avLst/>
            </a:prstGeom>
            <a:noFill/>
            <a:ln w="412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89" name="Line 19">
              <a:extLst>
                <a:ext uri="{FF2B5EF4-FFF2-40B4-BE49-F238E27FC236}">
                  <a16:creationId xmlns:a16="http://schemas.microsoft.com/office/drawing/2014/main" id="{19C2D0E7-F25F-4DAF-A6BD-0E7708CC28E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71" y="2204"/>
              <a:ext cx="1" cy="49"/>
            </a:xfrm>
            <a:prstGeom prst="line">
              <a:avLst/>
            </a:prstGeom>
            <a:noFill/>
            <a:ln w="412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90" name="Line 20">
              <a:extLst>
                <a:ext uri="{FF2B5EF4-FFF2-40B4-BE49-F238E27FC236}">
                  <a16:creationId xmlns:a16="http://schemas.microsoft.com/office/drawing/2014/main" id="{10DBEF6F-2C93-4704-A773-D7E3C914B86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71" y="2302"/>
              <a:ext cx="1" cy="48"/>
            </a:xfrm>
            <a:prstGeom prst="line">
              <a:avLst/>
            </a:prstGeom>
            <a:noFill/>
            <a:ln w="412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91" name="Line 21">
              <a:extLst>
                <a:ext uri="{FF2B5EF4-FFF2-40B4-BE49-F238E27FC236}">
                  <a16:creationId xmlns:a16="http://schemas.microsoft.com/office/drawing/2014/main" id="{A4171F71-17A1-4E05-86B8-00896845CFA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71" y="2399"/>
              <a:ext cx="1" cy="49"/>
            </a:xfrm>
            <a:prstGeom prst="line">
              <a:avLst/>
            </a:prstGeom>
            <a:noFill/>
            <a:ln w="412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92" name="Line 22">
              <a:extLst>
                <a:ext uri="{FF2B5EF4-FFF2-40B4-BE49-F238E27FC236}">
                  <a16:creationId xmlns:a16="http://schemas.microsoft.com/office/drawing/2014/main" id="{D1A70C20-292F-43DD-97E4-F59B0645B42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71" y="2497"/>
              <a:ext cx="1" cy="49"/>
            </a:xfrm>
            <a:prstGeom prst="line">
              <a:avLst/>
            </a:prstGeom>
            <a:noFill/>
            <a:ln w="412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93" name="Line 23">
              <a:extLst>
                <a:ext uri="{FF2B5EF4-FFF2-40B4-BE49-F238E27FC236}">
                  <a16:creationId xmlns:a16="http://schemas.microsoft.com/office/drawing/2014/main" id="{5375AC74-27BE-43D4-90A6-0960EF342C4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71" y="2595"/>
              <a:ext cx="1" cy="49"/>
            </a:xfrm>
            <a:prstGeom prst="line">
              <a:avLst/>
            </a:prstGeom>
            <a:noFill/>
            <a:ln w="412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94" name="Line 24">
              <a:extLst>
                <a:ext uri="{FF2B5EF4-FFF2-40B4-BE49-F238E27FC236}">
                  <a16:creationId xmlns:a16="http://schemas.microsoft.com/office/drawing/2014/main" id="{792EB374-EB85-4867-8836-7560FAA4DBD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71" y="2693"/>
              <a:ext cx="1" cy="49"/>
            </a:xfrm>
            <a:prstGeom prst="line">
              <a:avLst/>
            </a:prstGeom>
            <a:noFill/>
            <a:ln w="412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95" name="Line 25">
              <a:extLst>
                <a:ext uri="{FF2B5EF4-FFF2-40B4-BE49-F238E27FC236}">
                  <a16:creationId xmlns:a16="http://schemas.microsoft.com/office/drawing/2014/main" id="{301A7C5D-BC70-4F21-A88B-9A0811BA9FD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71" y="2791"/>
              <a:ext cx="1" cy="49"/>
            </a:xfrm>
            <a:prstGeom prst="line">
              <a:avLst/>
            </a:prstGeom>
            <a:noFill/>
            <a:ln w="412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96" name="Line 26">
              <a:extLst>
                <a:ext uri="{FF2B5EF4-FFF2-40B4-BE49-F238E27FC236}">
                  <a16:creationId xmlns:a16="http://schemas.microsoft.com/office/drawing/2014/main" id="{84E98237-AC3A-44FB-B7FF-8321E607515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71" y="2889"/>
              <a:ext cx="1" cy="49"/>
            </a:xfrm>
            <a:prstGeom prst="line">
              <a:avLst/>
            </a:prstGeom>
            <a:noFill/>
            <a:ln w="412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97" name="Line 27">
              <a:extLst>
                <a:ext uri="{FF2B5EF4-FFF2-40B4-BE49-F238E27FC236}">
                  <a16:creationId xmlns:a16="http://schemas.microsoft.com/office/drawing/2014/main" id="{E7C760C7-4D10-44BB-91AB-53EEB4CB2A5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71" y="2986"/>
              <a:ext cx="1" cy="49"/>
            </a:xfrm>
            <a:prstGeom prst="line">
              <a:avLst/>
            </a:prstGeom>
            <a:noFill/>
            <a:ln w="412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98" name="Line 28">
              <a:extLst>
                <a:ext uri="{FF2B5EF4-FFF2-40B4-BE49-F238E27FC236}">
                  <a16:creationId xmlns:a16="http://schemas.microsoft.com/office/drawing/2014/main" id="{6441E6DF-60BD-4EB7-AE92-73B0DCFBA1C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71" y="3084"/>
              <a:ext cx="1" cy="49"/>
            </a:xfrm>
            <a:prstGeom prst="line">
              <a:avLst/>
            </a:prstGeom>
            <a:noFill/>
            <a:ln w="412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99" name="Line 29">
              <a:extLst>
                <a:ext uri="{FF2B5EF4-FFF2-40B4-BE49-F238E27FC236}">
                  <a16:creationId xmlns:a16="http://schemas.microsoft.com/office/drawing/2014/main" id="{B41D179A-5326-4820-AFA3-46E080C6A87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71" y="3182"/>
              <a:ext cx="1" cy="49"/>
            </a:xfrm>
            <a:prstGeom prst="line">
              <a:avLst/>
            </a:prstGeom>
            <a:noFill/>
            <a:ln w="412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300" name="Line 30">
              <a:extLst>
                <a:ext uri="{FF2B5EF4-FFF2-40B4-BE49-F238E27FC236}">
                  <a16:creationId xmlns:a16="http://schemas.microsoft.com/office/drawing/2014/main" id="{5B9030FE-42C5-4FC2-978D-A80E692692A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71" y="3280"/>
              <a:ext cx="1" cy="49"/>
            </a:xfrm>
            <a:prstGeom prst="line">
              <a:avLst/>
            </a:prstGeom>
            <a:noFill/>
            <a:ln w="412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301" name="Line 31">
              <a:extLst>
                <a:ext uri="{FF2B5EF4-FFF2-40B4-BE49-F238E27FC236}">
                  <a16:creationId xmlns:a16="http://schemas.microsoft.com/office/drawing/2014/main" id="{8F09BAD2-FF10-4540-A6B7-A357C5F3014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71" y="3378"/>
              <a:ext cx="1" cy="49"/>
            </a:xfrm>
            <a:prstGeom prst="line">
              <a:avLst/>
            </a:prstGeom>
            <a:noFill/>
            <a:ln w="412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302" name="Line 32">
              <a:extLst>
                <a:ext uri="{FF2B5EF4-FFF2-40B4-BE49-F238E27FC236}">
                  <a16:creationId xmlns:a16="http://schemas.microsoft.com/office/drawing/2014/main" id="{C74F080C-C2F4-4FD0-9D60-EEDB59999E2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71" y="3476"/>
              <a:ext cx="1" cy="49"/>
            </a:xfrm>
            <a:prstGeom prst="line">
              <a:avLst/>
            </a:prstGeom>
            <a:noFill/>
            <a:ln w="412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303" name="Line 33">
              <a:extLst>
                <a:ext uri="{FF2B5EF4-FFF2-40B4-BE49-F238E27FC236}">
                  <a16:creationId xmlns:a16="http://schemas.microsoft.com/office/drawing/2014/main" id="{CDAFE0DE-59EF-4EDF-A6B4-2D5EF6B776C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71" y="3574"/>
              <a:ext cx="1" cy="49"/>
            </a:xfrm>
            <a:prstGeom prst="line">
              <a:avLst/>
            </a:prstGeom>
            <a:noFill/>
            <a:ln w="412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304" name="Line 34">
              <a:extLst>
                <a:ext uri="{FF2B5EF4-FFF2-40B4-BE49-F238E27FC236}">
                  <a16:creationId xmlns:a16="http://schemas.microsoft.com/office/drawing/2014/main" id="{111CBE2D-1698-470A-92C9-080E4A81075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71" y="3671"/>
              <a:ext cx="1" cy="49"/>
            </a:xfrm>
            <a:prstGeom prst="line">
              <a:avLst/>
            </a:prstGeom>
            <a:noFill/>
            <a:ln w="412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305" name="Line 35">
              <a:extLst>
                <a:ext uri="{FF2B5EF4-FFF2-40B4-BE49-F238E27FC236}">
                  <a16:creationId xmlns:a16="http://schemas.microsoft.com/office/drawing/2014/main" id="{3BD8DA16-D7A4-4AC7-9841-603BE310585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71" y="3769"/>
              <a:ext cx="1" cy="49"/>
            </a:xfrm>
            <a:prstGeom prst="line">
              <a:avLst/>
            </a:prstGeom>
            <a:noFill/>
            <a:ln w="412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306" name="Line 36">
              <a:extLst>
                <a:ext uri="{FF2B5EF4-FFF2-40B4-BE49-F238E27FC236}">
                  <a16:creationId xmlns:a16="http://schemas.microsoft.com/office/drawing/2014/main" id="{EA44968E-C7B2-4104-9698-75B61F348AA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71" y="3867"/>
              <a:ext cx="1" cy="49"/>
            </a:xfrm>
            <a:prstGeom prst="line">
              <a:avLst/>
            </a:prstGeom>
            <a:noFill/>
            <a:ln w="412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307" name="Line 37">
              <a:extLst>
                <a:ext uri="{FF2B5EF4-FFF2-40B4-BE49-F238E27FC236}">
                  <a16:creationId xmlns:a16="http://schemas.microsoft.com/office/drawing/2014/main" id="{5572B9EF-07A1-445B-8C61-F376BA733FA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71" y="3965"/>
              <a:ext cx="1" cy="49"/>
            </a:xfrm>
            <a:prstGeom prst="line">
              <a:avLst/>
            </a:prstGeom>
            <a:noFill/>
            <a:ln w="412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308" name="Line 38">
              <a:extLst>
                <a:ext uri="{FF2B5EF4-FFF2-40B4-BE49-F238E27FC236}">
                  <a16:creationId xmlns:a16="http://schemas.microsoft.com/office/drawing/2014/main" id="{4F64F22E-123C-4DB4-B638-03C0F800479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71" y="4063"/>
              <a:ext cx="1" cy="49"/>
            </a:xfrm>
            <a:prstGeom prst="line">
              <a:avLst/>
            </a:prstGeom>
            <a:noFill/>
            <a:ln w="412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309" name="Rectangle 1058">
              <a:extLst>
                <a:ext uri="{FF2B5EF4-FFF2-40B4-BE49-F238E27FC236}">
                  <a16:creationId xmlns:a16="http://schemas.microsoft.com/office/drawing/2014/main" id="{5B5B41BB-55E0-4CBA-83A2-1C43D71FB47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3679" y="1095"/>
              <a:ext cx="593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de-DE" altLang="en-US" sz="1800">
                  <a:solidFill>
                    <a:srgbClr val="000000"/>
                  </a:solidFill>
                  <a:latin typeface="Linux Biolinum" panose="02000503000000000000" pitchFamily="2" charset="0"/>
                  <a:cs typeface="Linux Biolinum" panose="02000503000000000000" pitchFamily="2" charset="0"/>
                </a:rPr>
                <a:t>The Flood</a:t>
              </a:r>
              <a:endParaRPr lang="de-DE" altLang="en-US">
                <a:latin typeface="Linux Biolinum" panose="02000503000000000000" pitchFamily="2" charset="0"/>
                <a:cs typeface="Linux Biolinum" panose="02000503000000000000" pitchFamily="2" charset="0"/>
              </a:endParaRPr>
            </a:p>
          </p:txBody>
        </p:sp>
      </p:grpSp>
      <p:grpSp>
        <p:nvGrpSpPr>
          <p:cNvPr id="3133" name="Group 1085">
            <a:extLst>
              <a:ext uri="{FF2B5EF4-FFF2-40B4-BE49-F238E27FC236}">
                <a16:creationId xmlns:a16="http://schemas.microsoft.com/office/drawing/2014/main" id="{27668381-5AB8-45B7-80F0-9A253D383F0E}"/>
              </a:ext>
            </a:extLst>
          </p:cNvPr>
          <p:cNvGrpSpPr>
            <a:grpSpLocks/>
          </p:cNvGrpSpPr>
          <p:nvPr/>
        </p:nvGrpSpPr>
        <p:grpSpPr bwMode="auto">
          <a:xfrm>
            <a:off x="6102350" y="3492500"/>
            <a:ext cx="2138363" cy="220663"/>
            <a:chOff x="3844" y="2200"/>
            <a:chExt cx="1347" cy="139"/>
          </a:xfrm>
        </p:grpSpPr>
        <p:sp>
          <p:nvSpPr>
            <p:cNvPr id="10867" name="Freeform 39">
              <a:extLst>
                <a:ext uri="{FF2B5EF4-FFF2-40B4-BE49-F238E27FC236}">
                  <a16:creationId xmlns:a16="http://schemas.microsoft.com/office/drawing/2014/main" id="{412B22BA-DA03-4818-8881-D75922F9029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44" y="2204"/>
              <a:ext cx="1347" cy="135"/>
            </a:xfrm>
            <a:custGeom>
              <a:avLst/>
              <a:gdLst>
                <a:gd name="T0" fmla="*/ 0 w 1347"/>
                <a:gd name="T1" fmla="*/ 0 h 135"/>
                <a:gd name="T2" fmla="*/ 1347 w 1347"/>
                <a:gd name="T3" fmla="*/ 0 h 135"/>
                <a:gd name="T4" fmla="*/ 1347 w 1347"/>
                <a:gd name="T5" fmla="*/ 135 h 135"/>
                <a:gd name="T6" fmla="*/ 0 w 1347"/>
                <a:gd name="T7" fmla="*/ 135 h 135"/>
                <a:gd name="T8" fmla="*/ 0 w 1347"/>
                <a:gd name="T9" fmla="*/ 0 h 135"/>
                <a:gd name="T10" fmla="*/ 8 w 1347"/>
                <a:gd name="T11" fmla="*/ 0 h 135"/>
                <a:gd name="T12" fmla="*/ 1347 w 1347"/>
                <a:gd name="T13" fmla="*/ 0 h 135"/>
                <a:gd name="T14" fmla="*/ 1347 w 1347"/>
                <a:gd name="T15" fmla="*/ 135 h 135"/>
                <a:gd name="T16" fmla="*/ 8 w 1347"/>
                <a:gd name="T17" fmla="*/ 135 h 135"/>
                <a:gd name="T18" fmla="*/ 8 w 1347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347" h="135">
                  <a:moveTo>
                    <a:pt x="0" y="0"/>
                  </a:moveTo>
                  <a:lnTo>
                    <a:pt x="1347" y="0"/>
                  </a:lnTo>
                  <a:lnTo>
                    <a:pt x="1347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8" y="0"/>
                  </a:moveTo>
                  <a:lnTo>
                    <a:pt x="1347" y="0"/>
                  </a:lnTo>
                  <a:lnTo>
                    <a:pt x="1347" y="135"/>
                  </a:lnTo>
                  <a:lnTo>
                    <a:pt x="8" y="135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868" name="Freeform 40">
              <a:extLst>
                <a:ext uri="{FF2B5EF4-FFF2-40B4-BE49-F238E27FC236}">
                  <a16:creationId xmlns:a16="http://schemas.microsoft.com/office/drawing/2014/main" id="{BF7E1E32-84CD-4887-B2D2-F48C047DBC9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52" y="2204"/>
              <a:ext cx="1339" cy="135"/>
            </a:xfrm>
            <a:custGeom>
              <a:avLst/>
              <a:gdLst>
                <a:gd name="T0" fmla="*/ 0 w 1339"/>
                <a:gd name="T1" fmla="*/ 0 h 135"/>
                <a:gd name="T2" fmla="*/ 1339 w 1339"/>
                <a:gd name="T3" fmla="*/ 0 h 135"/>
                <a:gd name="T4" fmla="*/ 1339 w 1339"/>
                <a:gd name="T5" fmla="*/ 135 h 135"/>
                <a:gd name="T6" fmla="*/ 0 w 1339"/>
                <a:gd name="T7" fmla="*/ 135 h 135"/>
                <a:gd name="T8" fmla="*/ 0 w 1339"/>
                <a:gd name="T9" fmla="*/ 0 h 135"/>
                <a:gd name="T10" fmla="*/ 6 w 1339"/>
                <a:gd name="T11" fmla="*/ 0 h 135"/>
                <a:gd name="T12" fmla="*/ 1339 w 1339"/>
                <a:gd name="T13" fmla="*/ 0 h 135"/>
                <a:gd name="T14" fmla="*/ 1339 w 1339"/>
                <a:gd name="T15" fmla="*/ 135 h 135"/>
                <a:gd name="T16" fmla="*/ 6 w 1339"/>
                <a:gd name="T17" fmla="*/ 135 h 135"/>
                <a:gd name="T18" fmla="*/ 6 w 1339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339" h="135">
                  <a:moveTo>
                    <a:pt x="0" y="0"/>
                  </a:moveTo>
                  <a:lnTo>
                    <a:pt x="1339" y="0"/>
                  </a:lnTo>
                  <a:lnTo>
                    <a:pt x="1339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6" y="0"/>
                  </a:moveTo>
                  <a:lnTo>
                    <a:pt x="1339" y="0"/>
                  </a:lnTo>
                  <a:lnTo>
                    <a:pt x="1339" y="135"/>
                  </a:lnTo>
                  <a:lnTo>
                    <a:pt x="6" y="13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1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869" name="Freeform 41">
              <a:extLst>
                <a:ext uri="{FF2B5EF4-FFF2-40B4-BE49-F238E27FC236}">
                  <a16:creationId xmlns:a16="http://schemas.microsoft.com/office/drawing/2014/main" id="{53B3F0EA-87F5-490E-ADE4-F385905581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58" y="2204"/>
              <a:ext cx="1333" cy="135"/>
            </a:xfrm>
            <a:custGeom>
              <a:avLst/>
              <a:gdLst>
                <a:gd name="T0" fmla="*/ 0 w 1333"/>
                <a:gd name="T1" fmla="*/ 0 h 135"/>
                <a:gd name="T2" fmla="*/ 1333 w 1333"/>
                <a:gd name="T3" fmla="*/ 0 h 135"/>
                <a:gd name="T4" fmla="*/ 1333 w 1333"/>
                <a:gd name="T5" fmla="*/ 135 h 135"/>
                <a:gd name="T6" fmla="*/ 0 w 1333"/>
                <a:gd name="T7" fmla="*/ 135 h 135"/>
                <a:gd name="T8" fmla="*/ 0 w 1333"/>
                <a:gd name="T9" fmla="*/ 0 h 135"/>
                <a:gd name="T10" fmla="*/ 6 w 1333"/>
                <a:gd name="T11" fmla="*/ 0 h 135"/>
                <a:gd name="T12" fmla="*/ 1333 w 1333"/>
                <a:gd name="T13" fmla="*/ 0 h 135"/>
                <a:gd name="T14" fmla="*/ 1333 w 1333"/>
                <a:gd name="T15" fmla="*/ 135 h 135"/>
                <a:gd name="T16" fmla="*/ 6 w 1333"/>
                <a:gd name="T17" fmla="*/ 135 h 135"/>
                <a:gd name="T18" fmla="*/ 6 w 1333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333" h="135">
                  <a:moveTo>
                    <a:pt x="0" y="0"/>
                  </a:moveTo>
                  <a:lnTo>
                    <a:pt x="1333" y="0"/>
                  </a:lnTo>
                  <a:lnTo>
                    <a:pt x="1333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6" y="0"/>
                  </a:moveTo>
                  <a:lnTo>
                    <a:pt x="1333" y="0"/>
                  </a:lnTo>
                  <a:lnTo>
                    <a:pt x="1333" y="135"/>
                  </a:lnTo>
                  <a:lnTo>
                    <a:pt x="6" y="13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2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870" name="Freeform 42">
              <a:extLst>
                <a:ext uri="{FF2B5EF4-FFF2-40B4-BE49-F238E27FC236}">
                  <a16:creationId xmlns:a16="http://schemas.microsoft.com/office/drawing/2014/main" id="{EBB88717-E4F6-4D04-967A-4A3B9723E9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64" y="2204"/>
              <a:ext cx="1327" cy="135"/>
            </a:xfrm>
            <a:custGeom>
              <a:avLst/>
              <a:gdLst>
                <a:gd name="T0" fmla="*/ 0 w 1327"/>
                <a:gd name="T1" fmla="*/ 0 h 135"/>
                <a:gd name="T2" fmla="*/ 1327 w 1327"/>
                <a:gd name="T3" fmla="*/ 0 h 135"/>
                <a:gd name="T4" fmla="*/ 1327 w 1327"/>
                <a:gd name="T5" fmla="*/ 135 h 135"/>
                <a:gd name="T6" fmla="*/ 0 w 1327"/>
                <a:gd name="T7" fmla="*/ 135 h 135"/>
                <a:gd name="T8" fmla="*/ 0 w 1327"/>
                <a:gd name="T9" fmla="*/ 0 h 135"/>
                <a:gd name="T10" fmla="*/ 8 w 1327"/>
                <a:gd name="T11" fmla="*/ 0 h 135"/>
                <a:gd name="T12" fmla="*/ 1327 w 1327"/>
                <a:gd name="T13" fmla="*/ 0 h 135"/>
                <a:gd name="T14" fmla="*/ 1327 w 1327"/>
                <a:gd name="T15" fmla="*/ 135 h 135"/>
                <a:gd name="T16" fmla="*/ 8 w 1327"/>
                <a:gd name="T17" fmla="*/ 135 h 135"/>
                <a:gd name="T18" fmla="*/ 8 w 1327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327" h="135">
                  <a:moveTo>
                    <a:pt x="0" y="0"/>
                  </a:moveTo>
                  <a:lnTo>
                    <a:pt x="1327" y="0"/>
                  </a:lnTo>
                  <a:lnTo>
                    <a:pt x="1327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8" y="0"/>
                  </a:moveTo>
                  <a:lnTo>
                    <a:pt x="1327" y="0"/>
                  </a:lnTo>
                  <a:lnTo>
                    <a:pt x="1327" y="135"/>
                  </a:lnTo>
                  <a:lnTo>
                    <a:pt x="8" y="135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3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871" name="Freeform 43">
              <a:extLst>
                <a:ext uri="{FF2B5EF4-FFF2-40B4-BE49-F238E27FC236}">
                  <a16:creationId xmlns:a16="http://schemas.microsoft.com/office/drawing/2014/main" id="{04768B5E-C4F5-42CE-B042-9BFCDA2559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72" y="2204"/>
              <a:ext cx="1319" cy="135"/>
            </a:xfrm>
            <a:custGeom>
              <a:avLst/>
              <a:gdLst>
                <a:gd name="T0" fmla="*/ 0 w 1319"/>
                <a:gd name="T1" fmla="*/ 0 h 135"/>
                <a:gd name="T2" fmla="*/ 1319 w 1319"/>
                <a:gd name="T3" fmla="*/ 0 h 135"/>
                <a:gd name="T4" fmla="*/ 1319 w 1319"/>
                <a:gd name="T5" fmla="*/ 135 h 135"/>
                <a:gd name="T6" fmla="*/ 0 w 1319"/>
                <a:gd name="T7" fmla="*/ 135 h 135"/>
                <a:gd name="T8" fmla="*/ 0 w 1319"/>
                <a:gd name="T9" fmla="*/ 0 h 135"/>
                <a:gd name="T10" fmla="*/ 6 w 1319"/>
                <a:gd name="T11" fmla="*/ 0 h 135"/>
                <a:gd name="T12" fmla="*/ 1319 w 1319"/>
                <a:gd name="T13" fmla="*/ 0 h 135"/>
                <a:gd name="T14" fmla="*/ 1319 w 1319"/>
                <a:gd name="T15" fmla="*/ 135 h 135"/>
                <a:gd name="T16" fmla="*/ 6 w 1319"/>
                <a:gd name="T17" fmla="*/ 135 h 135"/>
                <a:gd name="T18" fmla="*/ 6 w 1319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319" h="135">
                  <a:moveTo>
                    <a:pt x="0" y="0"/>
                  </a:moveTo>
                  <a:lnTo>
                    <a:pt x="1319" y="0"/>
                  </a:lnTo>
                  <a:lnTo>
                    <a:pt x="1319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6" y="0"/>
                  </a:moveTo>
                  <a:lnTo>
                    <a:pt x="1319" y="0"/>
                  </a:lnTo>
                  <a:lnTo>
                    <a:pt x="1319" y="135"/>
                  </a:lnTo>
                  <a:lnTo>
                    <a:pt x="6" y="13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5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872" name="Freeform 44">
              <a:extLst>
                <a:ext uri="{FF2B5EF4-FFF2-40B4-BE49-F238E27FC236}">
                  <a16:creationId xmlns:a16="http://schemas.microsoft.com/office/drawing/2014/main" id="{D9C82C42-1637-4F41-BB56-57E3E698739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78" y="2204"/>
              <a:ext cx="1313" cy="135"/>
            </a:xfrm>
            <a:custGeom>
              <a:avLst/>
              <a:gdLst>
                <a:gd name="T0" fmla="*/ 0 w 1313"/>
                <a:gd name="T1" fmla="*/ 0 h 135"/>
                <a:gd name="T2" fmla="*/ 1313 w 1313"/>
                <a:gd name="T3" fmla="*/ 0 h 135"/>
                <a:gd name="T4" fmla="*/ 1313 w 1313"/>
                <a:gd name="T5" fmla="*/ 135 h 135"/>
                <a:gd name="T6" fmla="*/ 0 w 1313"/>
                <a:gd name="T7" fmla="*/ 135 h 135"/>
                <a:gd name="T8" fmla="*/ 0 w 1313"/>
                <a:gd name="T9" fmla="*/ 0 h 135"/>
                <a:gd name="T10" fmla="*/ 6 w 1313"/>
                <a:gd name="T11" fmla="*/ 0 h 135"/>
                <a:gd name="T12" fmla="*/ 1313 w 1313"/>
                <a:gd name="T13" fmla="*/ 0 h 135"/>
                <a:gd name="T14" fmla="*/ 1313 w 1313"/>
                <a:gd name="T15" fmla="*/ 135 h 135"/>
                <a:gd name="T16" fmla="*/ 6 w 1313"/>
                <a:gd name="T17" fmla="*/ 135 h 135"/>
                <a:gd name="T18" fmla="*/ 6 w 1313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313" h="135">
                  <a:moveTo>
                    <a:pt x="0" y="0"/>
                  </a:moveTo>
                  <a:lnTo>
                    <a:pt x="1313" y="0"/>
                  </a:lnTo>
                  <a:lnTo>
                    <a:pt x="1313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6" y="0"/>
                  </a:moveTo>
                  <a:lnTo>
                    <a:pt x="1313" y="0"/>
                  </a:lnTo>
                  <a:lnTo>
                    <a:pt x="1313" y="135"/>
                  </a:lnTo>
                  <a:lnTo>
                    <a:pt x="6" y="13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6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873" name="Freeform 45">
              <a:extLst>
                <a:ext uri="{FF2B5EF4-FFF2-40B4-BE49-F238E27FC236}">
                  <a16:creationId xmlns:a16="http://schemas.microsoft.com/office/drawing/2014/main" id="{235EFF19-010B-40E4-95D5-635EA169EEB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4" y="2204"/>
              <a:ext cx="1307" cy="135"/>
            </a:xfrm>
            <a:custGeom>
              <a:avLst/>
              <a:gdLst>
                <a:gd name="T0" fmla="*/ 0 w 1307"/>
                <a:gd name="T1" fmla="*/ 0 h 135"/>
                <a:gd name="T2" fmla="*/ 1307 w 1307"/>
                <a:gd name="T3" fmla="*/ 0 h 135"/>
                <a:gd name="T4" fmla="*/ 1307 w 1307"/>
                <a:gd name="T5" fmla="*/ 135 h 135"/>
                <a:gd name="T6" fmla="*/ 0 w 1307"/>
                <a:gd name="T7" fmla="*/ 135 h 135"/>
                <a:gd name="T8" fmla="*/ 0 w 1307"/>
                <a:gd name="T9" fmla="*/ 0 h 135"/>
                <a:gd name="T10" fmla="*/ 9 w 1307"/>
                <a:gd name="T11" fmla="*/ 0 h 135"/>
                <a:gd name="T12" fmla="*/ 1307 w 1307"/>
                <a:gd name="T13" fmla="*/ 0 h 135"/>
                <a:gd name="T14" fmla="*/ 1307 w 1307"/>
                <a:gd name="T15" fmla="*/ 135 h 135"/>
                <a:gd name="T16" fmla="*/ 9 w 1307"/>
                <a:gd name="T17" fmla="*/ 135 h 135"/>
                <a:gd name="T18" fmla="*/ 9 w 1307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307" h="135">
                  <a:moveTo>
                    <a:pt x="0" y="0"/>
                  </a:moveTo>
                  <a:lnTo>
                    <a:pt x="1307" y="0"/>
                  </a:lnTo>
                  <a:lnTo>
                    <a:pt x="1307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9" y="0"/>
                  </a:moveTo>
                  <a:lnTo>
                    <a:pt x="1307" y="0"/>
                  </a:lnTo>
                  <a:lnTo>
                    <a:pt x="1307" y="135"/>
                  </a:lnTo>
                  <a:lnTo>
                    <a:pt x="9" y="135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7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874" name="Freeform 46">
              <a:extLst>
                <a:ext uri="{FF2B5EF4-FFF2-40B4-BE49-F238E27FC236}">
                  <a16:creationId xmlns:a16="http://schemas.microsoft.com/office/drawing/2014/main" id="{7970866E-13B4-4354-95E3-238D7B17ED9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93" y="2204"/>
              <a:ext cx="1298" cy="135"/>
            </a:xfrm>
            <a:custGeom>
              <a:avLst/>
              <a:gdLst>
                <a:gd name="T0" fmla="*/ 0 w 1298"/>
                <a:gd name="T1" fmla="*/ 0 h 135"/>
                <a:gd name="T2" fmla="*/ 1298 w 1298"/>
                <a:gd name="T3" fmla="*/ 0 h 135"/>
                <a:gd name="T4" fmla="*/ 1298 w 1298"/>
                <a:gd name="T5" fmla="*/ 135 h 135"/>
                <a:gd name="T6" fmla="*/ 0 w 1298"/>
                <a:gd name="T7" fmla="*/ 135 h 135"/>
                <a:gd name="T8" fmla="*/ 0 w 1298"/>
                <a:gd name="T9" fmla="*/ 0 h 135"/>
                <a:gd name="T10" fmla="*/ 5 w 1298"/>
                <a:gd name="T11" fmla="*/ 0 h 135"/>
                <a:gd name="T12" fmla="*/ 1298 w 1298"/>
                <a:gd name="T13" fmla="*/ 0 h 135"/>
                <a:gd name="T14" fmla="*/ 1298 w 1298"/>
                <a:gd name="T15" fmla="*/ 135 h 135"/>
                <a:gd name="T16" fmla="*/ 5 w 1298"/>
                <a:gd name="T17" fmla="*/ 135 h 135"/>
                <a:gd name="T18" fmla="*/ 5 w 1298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298" h="135">
                  <a:moveTo>
                    <a:pt x="0" y="0"/>
                  </a:moveTo>
                  <a:lnTo>
                    <a:pt x="1298" y="0"/>
                  </a:lnTo>
                  <a:lnTo>
                    <a:pt x="1298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5" y="0"/>
                  </a:moveTo>
                  <a:lnTo>
                    <a:pt x="1298" y="0"/>
                  </a:lnTo>
                  <a:lnTo>
                    <a:pt x="1298" y="135"/>
                  </a:lnTo>
                  <a:lnTo>
                    <a:pt x="5" y="13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8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875" name="Freeform 47">
              <a:extLst>
                <a:ext uri="{FF2B5EF4-FFF2-40B4-BE49-F238E27FC236}">
                  <a16:creationId xmlns:a16="http://schemas.microsoft.com/office/drawing/2014/main" id="{12AB7E55-2C42-41BA-A5A6-18C37B1B21A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98" y="2204"/>
              <a:ext cx="1293" cy="135"/>
            </a:xfrm>
            <a:custGeom>
              <a:avLst/>
              <a:gdLst>
                <a:gd name="T0" fmla="*/ 0 w 1293"/>
                <a:gd name="T1" fmla="*/ 0 h 135"/>
                <a:gd name="T2" fmla="*/ 1293 w 1293"/>
                <a:gd name="T3" fmla="*/ 0 h 135"/>
                <a:gd name="T4" fmla="*/ 1293 w 1293"/>
                <a:gd name="T5" fmla="*/ 135 h 135"/>
                <a:gd name="T6" fmla="*/ 0 w 1293"/>
                <a:gd name="T7" fmla="*/ 135 h 135"/>
                <a:gd name="T8" fmla="*/ 0 w 1293"/>
                <a:gd name="T9" fmla="*/ 0 h 135"/>
                <a:gd name="T10" fmla="*/ 6 w 1293"/>
                <a:gd name="T11" fmla="*/ 0 h 135"/>
                <a:gd name="T12" fmla="*/ 1293 w 1293"/>
                <a:gd name="T13" fmla="*/ 0 h 135"/>
                <a:gd name="T14" fmla="*/ 1293 w 1293"/>
                <a:gd name="T15" fmla="*/ 135 h 135"/>
                <a:gd name="T16" fmla="*/ 6 w 1293"/>
                <a:gd name="T17" fmla="*/ 135 h 135"/>
                <a:gd name="T18" fmla="*/ 6 w 1293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293" h="135">
                  <a:moveTo>
                    <a:pt x="0" y="0"/>
                  </a:moveTo>
                  <a:lnTo>
                    <a:pt x="1293" y="0"/>
                  </a:lnTo>
                  <a:lnTo>
                    <a:pt x="1293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6" y="0"/>
                  </a:moveTo>
                  <a:lnTo>
                    <a:pt x="1293" y="0"/>
                  </a:lnTo>
                  <a:lnTo>
                    <a:pt x="1293" y="135"/>
                  </a:lnTo>
                  <a:lnTo>
                    <a:pt x="6" y="13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A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876" name="Freeform 48">
              <a:extLst>
                <a:ext uri="{FF2B5EF4-FFF2-40B4-BE49-F238E27FC236}">
                  <a16:creationId xmlns:a16="http://schemas.microsoft.com/office/drawing/2014/main" id="{8847313A-9533-49C0-B9B0-0E1E642B951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04" y="2204"/>
              <a:ext cx="1287" cy="135"/>
            </a:xfrm>
            <a:custGeom>
              <a:avLst/>
              <a:gdLst>
                <a:gd name="T0" fmla="*/ 0 w 1287"/>
                <a:gd name="T1" fmla="*/ 0 h 135"/>
                <a:gd name="T2" fmla="*/ 1287 w 1287"/>
                <a:gd name="T3" fmla="*/ 0 h 135"/>
                <a:gd name="T4" fmla="*/ 1287 w 1287"/>
                <a:gd name="T5" fmla="*/ 135 h 135"/>
                <a:gd name="T6" fmla="*/ 0 w 1287"/>
                <a:gd name="T7" fmla="*/ 135 h 135"/>
                <a:gd name="T8" fmla="*/ 0 w 1287"/>
                <a:gd name="T9" fmla="*/ 0 h 135"/>
                <a:gd name="T10" fmla="*/ 9 w 1287"/>
                <a:gd name="T11" fmla="*/ 0 h 135"/>
                <a:gd name="T12" fmla="*/ 1287 w 1287"/>
                <a:gd name="T13" fmla="*/ 0 h 135"/>
                <a:gd name="T14" fmla="*/ 1287 w 1287"/>
                <a:gd name="T15" fmla="*/ 135 h 135"/>
                <a:gd name="T16" fmla="*/ 9 w 1287"/>
                <a:gd name="T17" fmla="*/ 135 h 135"/>
                <a:gd name="T18" fmla="*/ 9 w 1287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287" h="135">
                  <a:moveTo>
                    <a:pt x="0" y="0"/>
                  </a:moveTo>
                  <a:lnTo>
                    <a:pt x="1287" y="0"/>
                  </a:lnTo>
                  <a:lnTo>
                    <a:pt x="1287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9" y="0"/>
                  </a:moveTo>
                  <a:lnTo>
                    <a:pt x="1287" y="0"/>
                  </a:lnTo>
                  <a:lnTo>
                    <a:pt x="1287" y="135"/>
                  </a:lnTo>
                  <a:lnTo>
                    <a:pt x="9" y="135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B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877" name="Freeform 49">
              <a:extLst>
                <a:ext uri="{FF2B5EF4-FFF2-40B4-BE49-F238E27FC236}">
                  <a16:creationId xmlns:a16="http://schemas.microsoft.com/office/drawing/2014/main" id="{0919E716-EF01-417D-99CD-776D9768B3D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13" y="2204"/>
              <a:ext cx="1278" cy="135"/>
            </a:xfrm>
            <a:custGeom>
              <a:avLst/>
              <a:gdLst>
                <a:gd name="T0" fmla="*/ 0 w 1278"/>
                <a:gd name="T1" fmla="*/ 0 h 135"/>
                <a:gd name="T2" fmla="*/ 1278 w 1278"/>
                <a:gd name="T3" fmla="*/ 0 h 135"/>
                <a:gd name="T4" fmla="*/ 1278 w 1278"/>
                <a:gd name="T5" fmla="*/ 135 h 135"/>
                <a:gd name="T6" fmla="*/ 0 w 1278"/>
                <a:gd name="T7" fmla="*/ 135 h 135"/>
                <a:gd name="T8" fmla="*/ 0 w 1278"/>
                <a:gd name="T9" fmla="*/ 0 h 135"/>
                <a:gd name="T10" fmla="*/ 6 w 1278"/>
                <a:gd name="T11" fmla="*/ 0 h 135"/>
                <a:gd name="T12" fmla="*/ 1278 w 1278"/>
                <a:gd name="T13" fmla="*/ 0 h 135"/>
                <a:gd name="T14" fmla="*/ 1278 w 1278"/>
                <a:gd name="T15" fmla="*/ 135 h 135"/>
                <a:gd name="T16" fmla="*/ 6 w 1278"/>
                <a:gd name="T17" fmla="*/ 135 h 135"/>
                <a:gd name="T18" fmla="*/ 6 w 1278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278" h="135">
                  <a:moveTo>
                    <a:pt x="0" y="0"/>
                  </a:moveTo>
                  <a:lnTo>
                    <a:pt x="1278" y="0"/>
                  </a:lnTo>
                  <a:lnTo>
                    <a:pt x="1278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6" y="0"/>
                  </a:moveTo>
                  <a:lnTo>
                    <a:pt x="1278" y="0"/>
                  </a:lnTo>
                  <a:lnTo>
                    <a:pt x="1278" y="135"/>
                  </a:lnTo>
                  <a:lnTo>
                    <a:pt x="6" y="13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C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878" name="Freeform 50">
              <a:extLst>
                <a:ext uri="{FF2B5EF4-FFF2-40B4-BE49-F238E27FC236}">
                  <a16:creationId xmlns:a16="http://schemas.microsoft.com/office/drawing/2014/main" id="{22BF44C5-90CD-4BED-ADFF-0CCAC2259EA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19" y="2204"/>
              <a:ext cx="1272" cy="135"/>
            </a:xfrm>
            <a:custGeom>
              <a:avLst/>
              <a:gdLst>
                <a:gd name="T0" fmla="*/ 0 w 1272"/>
                <a:gd name="T1" fmla="*/ 0 h 135"/>
                <a:gd name="T2" fmla="*/ 1272 w 1272"/>
                <a:gd name="T3" fmla="*/ 0 h 135"/>
                <a:gd name="T4" fmla="*/ 1272 w 1272"/>
                <a:gd name="T5" fmla="*/ 135 h 135"/>
                <a:gd name="T6" fmla="*/ 0 w 1272"/>
                <a:gd name="T7" fmla="*/ 135 h 135"/>
                <a:gd name="T8" fmla="*/ 0 w 1272"/>
                <a:gd name="T9" fmla="*/ 0 h 135"/>
                <a:gd name="T10" fmla="*/ 5 w 1272"/>
                <a:gd name="T11" fmla="*/ 0 h 135"/>
                <a:gd name="T12" fmla="*/ 1272 w 1272"/>
                <a:gd name="T13" fmla="*/ 0 h 135"/>
                <a:gd name="T14" fmla="*/ 1272 w 1272"/>
                <a:gd name="T15" fmla="*/ 135 h 135"/>
                <a:gd name="T16" fmla="*/ 5 w 1272"/>
                <a:gd name="T17" fmla="*/ 135 h 135"/>
                <a:gd name="T18" fmla="*/ 5 w 1272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272" h="135">
                  <a:moveTo>
                    <a:pt x="0" y="0"/>
                  </a:moveTo>
                  <a:lnTo>
                    <a:pt x="1272" y="0"/>
                  </a:lnTo>
                  <a:lnTo>
                    <a:pt x="1272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5" y="0"/>
                  </a:moveTo>
                  <a:lnTo>
                    <a:pt x="1272" y="0"/>
                  </a:lnTo>
                  <a:lnTo>
                    <a:pt x="1272" y="135"/>
                  </a:lnTo>
                  <a:lnTo>
                    <a:pt x="5" y="13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D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879" name="Freeform 51">
              <a:extLst>
                <a:ext uri="{FF2B5EF4-FFF2-40B4-BE49-F238E27FC236}">
                  <a16:creationId xmlns:a16="http://schemas.microsoft.com/office/drawing/2014/main" id="{19DBACF1-BA08-4DE2-9DE2-9D01FD0839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24" y="2204"/>
              <a:ext cx="1267" cy="135"/>
            </a:xfrm>
            <a:custGeom>
              <a:avLst/>
              <a:gdLst>
                <a:gd name="T0" fmla="*/ 0 w 1267"/>
                <a:gd name="T1" fmla="*/ 0 h 135"/>
                <a:gd name="T2" fmla="*/ 1267 w 1267"/>
                <a:gd name="T3" fmla="*/ 0 h 135"/>
                <a:gd name="T4" fmla="*/ 1267 w 1267"/>
                <a:gd name="T5" fmla="*/ 135 h 135"/>
                <a:gd name="T6" fmla="*/ 0 w 1267"/>
                <a:gd name="T7" fmla="*/ 135 h 135"/>
                <a:gd name="T8" fmla="*/ 0 w 1267"/>
                <a:gd name="T9" fmla="*/ 0 h 135"/>
                <a:gd name="T10" fmla="*/ 9 w 1267"/>
                <a:gd name="T11" fmla="*/ 0 h 135"/>
                <a:gd name="T12" fmla="*/ 1267 w 1267"/>
                <a:gd name="T13" fmla="*/ 0 h 135"/>
                <a:gd name="T14" fmla="*/ 1267 w 1267"/>
                <a:gd name="T15" fmla="*/ 135 h 135"/>
                <a:gd name="T16" fmla="*/ 9 w 1267"/>
                <a:gd name="T17" fmla="*/ 135 h 135"/>
                <a:gd name="T18" fmla="*/ 9 w 1267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267" h="135">
                  <a:moveTo>
                    <a:pt x="0" y="0"/>
                  </a:moveTo>
                  <a:lnTo>
                    <a:pt x="1267" y="0"/>
                  </a:lnTo>
                  <a:lnTo>
                    <a:pt x="1267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9" y="0"/>
                  </a:moveTo>
                  <a:lnTo>
                    <a:pt x="1267" y="0"/>
                  </a:lnTo>
                  <a:lnTo>
                    <a:pt x="1267" y="135"/>
                  </a:lnTo>
                  <a:lnTo>
                    <a:pt x="9" y="135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880" name="Freeform 52">
              <a:extLst>
                <a:ext uri="{FF2B5EF4-FFF2-40B4-BE49-F238E27FC236}">
                  <a16:creationId xmlns:a16="http://schemas.microsoft.com/office/drawing/2014/main" id="{B0CEF982-82FC-40B1-8B1C-C3E1B0E5EFE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33" y="2204"/>
              <a:ext cx="1258" cy="135"/>
            </a:xfrm>
            <a:custGeom>
              <a:avLst/>
              <a:gdLst>
                <a:gd name="T0" fmla="*/ 0 w 1258"/>
                <a:gd name="T1" fmla="*/ 0 h 135"/>
                <a:gd name="T2" fmla="*/ 1258 w 1258"/>
                <a:gd name="T3" fmla="*/ 0 h 135"/>
                <a:gd name="T4" fmla="*/ 1258 w 1258"/>
                <a:gd name="T5" fmla="*/ 135 h 135"/>
                <a:gd name="T6" fmla="*/ 0 w 1258"/>
                <a:gd name="T7" fmla="*/ 135 h 135"/>
                <a:gd name="T8" fmla="*/ 0 w 1258"/>
                <a:gd name="T9" fmla="*/ 0 h 135"/>
                <a:gd name="T10" fmla="*/ 6 w 1258"/>
                <a:gd name="T11" fmla="*/ 0 h 135"/>
                <a:gd name="T12" fmla="*/ 1258 w 1258"/>
                <a:gd name="T13" fmla="*/ 0 h 135"/>
                <a:gd name="T14" fmla="*/ 1258 w 1258"/>
                <a:gd name="T15" fmla="*/ 135 h 135"/>
                <a:gd name="T16" fmla="*/ 6 w 1258"/>
                <a:gd name="T17" fmla="*/ 135 h 135"/>
                <a:gd name="T18" fmla="*/ 6 w 1258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258" h="135">
                  <a:moveTo>
                    <a:pt x="0" y="0"/>
                  </a:moveTo>
                  <a:lnTo>
                    <a:pt x="1258" y="0"/>
                  </a:lnTo>
                  <a:lnTo>
                    <a:pt x="1258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6" y="0"/>
                  </a:moveTo>
                  <a:lnTo>
                    <a:pt x="1258" y="0"/>
                  </a:lnTo>
                  <a:lnTo>
                    <a:pt x="1258" y="135"/>
                  </a:lnTo>
                  <a:lnTo>
                    <a:pt x="6" y="13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1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881" name="Freeform 53">
              <a:extLst>
                <a:ext uri="{FF2B5EF4-FFF2-40B4-BE49-F238E27FC236}">
                  <a16:creationId xmlns:a16="http://schemas.microsoft.com/office/drawing/2014/main" id="{F0697070-4B79-416B-B2A3-EAB5C48A805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39" y="2204"/>
              <a:ext cx="1252" cy="135"/>
            </a:xfrm>
            <a:custGeom>
              <a:avLst/>
              <a:gdLst>
                <a:gd name="T0" fmla="*/ 0 w 1252"/>
                <a:gd name="T1" fmla="*/ 0 h 135"/>
                <a:gd name="T2" fmla="*/ 1252 w 1252"/>
                <a:gd name="T3" fmla="*/ 0 h 135"/>
                <a:gd name="T4" fmla="*/ 1252 w 1252"/>
                <a:gd name="T5" fmla="*/ 135 h 135"/>
                <a:gd name="T6" fmla="*/ 0 w 1252"/>
                <a:gd name="T7" fmla="*/ 135 h 135"/>
                <a:gd name="T8" fmla="*/ 0 w 1252"/>
                <a:gd name="T9" fmla="*/ 0 h 135"/>
                <a:gd name="T10" fmla="*/ 5 w 1252"/>
                <a:gd name="T11" fmla="*/ 0 h 135"/>
                <a:gd name="T12" fmla="*/ 1252 w 1252"/>
                <a:gd name="T13" fmla="*/ 0 h 135"/>
                <a:gd name="T14" fmla="*/ 1252 w 1252"/>
                <a:gd name="T15" fmla="*/ 135 h 135"/>
                <a:gd name="T16" fmla="*/ 5 w 1252"/>
                <a:gd name="T17" fmla="*/ 135 h 135"/>
                <a:gd name="T18" fmla="*/ 5 w 1252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252" h="135">
                  <a:moveTo>
                    <a:pt x="0" y="0"/>
                  </a:moveTo>
                  <a:lnTo>
                    <a:pt x="1252" y="0"/>
                  </a:lnTo>
                  <a:lnTo>
                    <a:pt x="1252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5" y="0"/>
                  </a:moveTo>
                  <a:lnTo>
                    <a:pt x="1252" y="0"/>
                  </a:lnTo>
                  <a:lnTo>
                    <a:pt x="1252" y="135"/>
                  </a:lnTo>
                  <a:lnTo>
                    <a:pt x="5" y="13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11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882" name="Freeform 54">
              <a:extLst>
                <a:ext uri="{FF2B5EF4-FFF2-40B4-BE49-F238E27FC236}">
                  <a16:creationId xmlns:a16="http://schemas.microsoft.com/office/drawing/2014/main" id="{370C255F-0E6A-4BE8-ADAB-2509F41ECA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44" y="2204"/>
              <a:ext cx="1247" cy="135"/>
            </a:xfrm>
            <a:custGeom>
              <a:avLst/>
              <a:gdLst>
                <a:gd name="T0" fmla="*/ 0 w 1247"/>
                <a:gd name="T1" fmla="*/ 0 h 135"/>
                <a:gd name="T2" fmla="*/ 1247 w 1247"/>
                <a:gd name="T3" fmla="*/ 0 h 135"/>
                <a:gd name="T4" fmla="*/ 1247 w 1247"/>
                <a:gd name="T5" fmla="*/ 135 h 135"/>
                <a:gd name="T6" fmla="*/ 0 w 1247"/>
                <a:gd name="T7" fmla="*/ 135 h 135"/>
                <a:gd name="T8" fmla="*/ 0 w 1247"/>
                <a:gd name="T9" fmla="*/ 0 h 135"/>
                <a:gd name="T10" fmla="*/ 9 w 1247"/>
                <a:gd name="T11" fmla="*/ 0 h 135"/>
                <a:gd name="T12" fmla="*/ 1247 w 1247"/>
                <a:gd name="T13" fmla="*/ 0 h 135"/>
                <a:gd name="T14" fmla="*/ 1247 w 1247"/>
                <a:gd name="T15" fmla="*/ 135 h 135"/>
                <a:gd name="T16" fmla="*/ 9 w 1247"/>
                <a:gd name="T17" fmla="*/ 135 h 135"/>
                <a:gd name="T18" fmla="*/ 9 w 1247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247" h="135">
                  <a:moveTo>
                    <a:pt x="0" y="0"/>
                  </a:moveTo>
                  <a:lnTo>
                    <a:pt x="1247" y="0"/>
                  </a:lnTo>
                  <a:lnTo>
                    <a:pt x="1247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9" y="0"/>
                  </a:moveTo>
                  <a:lnTo>
                    <a:pt x="1247" y="0"/>
                  </a:lnTo>
                  <a:lnTo>
                    <a:pt x="1247" y="135"/>
                  </a:lnTo>
                  <a:lnTo>
                    <a:pt x="9" y="135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13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883" name="Freeform 55">
              <a:extLst>
                <a:ext uri="{FF2B5EF4-FFF2-40B4-BE49-F238E27FC236}">
                  <a16:creationId xmlns:a16="http://schemas.microsoft.com/office/drawing/2014/main" id="{0CA29AE1-2AEB-4F8A-9112-60E031484F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53" y="2204"/>
              <a:ext cx="1238" cy="135"/>
            </a:xfrm>
            <a:custGeom>
              <a:avLst/>
              <a:gdLst>
                <a:gd name="T0" fmla="*/ 0 w 1238"/>
                <a:gd name="T1" fmla="*/ 0 h 135"/>
                <a:gd name="T2" fmla="*/ 1238 w 1238"/>
                <a:gd name="T3" fmla="*/ 0 h 135"/>
                <a:gd name="T4" fmla="*/ 1238 w 1238"/>
                <a:gd name="T5" fmla="*/ 135 h 135"/>
                <a:gd name="T6" fmla="*/ 0 w 1238"/>
                <a:gd name="T7" fmla="*/ 135 h 135"/>
                <a:gd name="T8" fmla="*/ 0 w 1238"/>
                <a:gd name="T9" fmla="*/ 0 h 135"/>
                <a:gd name="T10" fmla="*/ 6 w 1238"/>
                <a:gd name="T11" fmla="*/ 0 h 135"/>
                <a:gd name="T12" fmla="*/ 1238 w 1238"/>
                <a:gd name="T13" fmla="*/ 0 h 135"/>
                <a:gd name="T14" fmla="*/ 1238 w 1238"/>
                <a:gd name="T15" fmla="*/ 135 h 135"/>
                <a:gd name="T16" fmla="*/ 6 w 1238"/>
                <a:gd name="T17" fmla="*/ 135 h 135"/>
                <a:gd name="T18" fmla="*/ 6 w 1238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238" h="135">
                  <a:moveTo>
                    <a:pt x="0" y="0"/>
                  </a:moveTo>
                  <a:lnTo>
                    <a:pt x="1238" y="0"/>
                  </a:lnTo>
                  <a:lnTo>
                    <a:pt x="1238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6" y="0"/>
                  </a:moveTo>
                  <a:lnTo>
                    <a:pt x="1238" y="0"/>
                  </a:lnTo>
                  <a:lnTo>
                    <a:pt x="1238" y="135"/>
                  </a:lnTo>
                  <a:lnTo>
                    <a:pt x="6" y="13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14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884" name="Freeform 56">
              <a:extLst>
                <a:ext uri="{FF2B5EF4-FFF2-40B4-BE49-F238E27FC236}">
                  <a16:creationId xmlns:a16="http://schemas.microsoft.com/office/drawing/2014/main" id="{296F517E-2B18-4C41-83A6-9032E6C4892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59" y="2204"/>
              <a:ext cx="1232" cy="135"/>
            </a:xfrm>
            <a:custGeom>
              <a:avLst/>
              <a:gdLst>
                <a:gd name="T0" fmla="*/ 0 w 1232"/>
                <a:gd name="T1" fmla="*/ 0 h 135"/>
                <a:gd name="T2" fmla="*/ 1232 w 1232"/>
                <a:gd name="T3" fmla="*/ 0 h 135"/>
                <a:gd name="T4" fmla="*/ 1232 w 1232"/>
                <a:gd name="T5" fmla="*/ 135 h 135"/>
                <a:gd name="T6" fmla="*/ 0 w 1232"/>
                <a:gd name="T7" fmla="*/ 135 h 135"/>
                <a:gd name="T8" fmla="*/ 0 w 1232"/>
                <a:gd name="T9" fmla="*/ 0 h 135"/>
                <a:gd name="T10" fmla="*/ 6 w 1232"/>
                <a:gd name="T11" fmla="*/ 0 h 135"/>
                <a:gd name="T12" fmla="*/ 1232 w 1232"/>
                <a:gd name="T13" fmla="*/ 0 h 135"/>
                <a:gd name="T14" fmla="*/ 1232 w 1232"/>
                <a:gd name="T15" fmla="*/ 135 h 135"/>
                <a:gd name="T16" fmla="*/ 6 w 1232"/>
                <a:gd name="T17" fmla="*/ 135 h 135"/>
                <a:gd name="T18" fmla="*/ 6 w 1232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232" h="135">
                  <a:moveTo>
                    <a:pt x="0" y="0"/>
                  </a:moveTo>
                  <a:lnTo>
                    <a:pt x="1232" y="0"/>
                  </a:lnTo>
                  <a:lnTo>
                    <a:pt x="1232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6" y="0"/>
                  </a:moveTo>
                  <a:lnTo>
                    <a:pt x="1232" y="0"/>
                  </a:lnTo>
                  <a:lnTo>
                    <a:pt x="1232" y="135"/>
                  </a:lnTo>
                  <a:lnTo>
                    <a:pt x="6" y="13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15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885" name="Freeform 57">
              <a:extLst>
                <a:ext uri="{FF2B5EF4-FFF2-40B4-BE49-F238E27FC236}">
                  <a16:creationId xmlns:a16="http://schemas.microsoft.com/office/drawing/2014/main" id="{9C55CBAC-4913-44E6-82C0-D94D6898D5D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65" y="2204"/>
              <a:ext cx="1226" cy="135"/>
            </a:xfrm>
            <a:custGeom>
              <a:avLst/>
              <a:gdLst>
                <a:gd name="T0" fmla="*/ 0 w 1226"/>
                <a:gd name="T1" fmla="*/ 0 h 135"/>
                <a:gd name="T2" fmla="*/ 1226 w 1226"/>
                <a:gd name="T3" fmla="*/ 0 h 135"/>
                <a:gd name="T4" fmla="*/ 1226 w 1226"/>
                <a:gd name="T5" fmla="*/ 135 h 135"/>
                <a:gd name="T6" fmla="*/ 0 w 1226"/>
                <a:gd name="T7" fmla="*/ 135 h 135"/>
                <a:gd name="T8" fmla="*/ 0 w 1226"/>
                <a:gd name="T9" fmla="*/ 0 h 135"/>
                <a:gd name="T10" fmla="*/ 8 w 1226"/>
                <a:gd name="T11" fmla="*/ 0 h 135"/>
                <a:gd name="T12" fmla="*/ 1226 w 1226"/>
                <a:gd name="T13" fmla="*/ 0 h 135"/>
                <a:gd name="T14" fmla="*/ 1226 w 1226"/>
                <a:gd name="T15" fmla="*/ 135 h 135"/>
                <a:gd name="T16" fmla="*/ 8 w 1226"/>
                <a:gd name="T17" fmla="*/ 135 h 135"/>
                <a:gd name="T18" fmla="*/ 8 w 1226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226" h="135">
                  <a:moveTo>
                    <a:pt x="0" y="0"/>
                  </a:moveTo>
                  <a:lnTo>
                    <a:pt x="1226" y="0"/>
                  </a:lnTo>
                  <a:lnTo>
                    <a:pt x="1226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8" y="0"/>
                  </a:moveTo>
                  <a:lnTo>
                    <a:pt x="1226" y="0"/>
                  </a:lnTo>
                  <a:lnTo>
                    <a:pt x="1226" y="135"/>
                  </a:lnTo>
                  <a:lnTo>
                    <a:pt x="8" y="135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16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886" name="Freeform 58">
              <a:extLst>
                <a:ext uri="{FF2B5EF4-FFF2-40B4-BE49-F238E27FC236}">
                  <a16:creationId xmlns:a16="http://schemas.microsoft.com/office/drawing/2014/main" id="{69B03730-FDFE-4EBD-9AF5-A13ABE8C9A0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73" y="2204"/>
              <a:ext cx="1218" cy="135"/>
            </a:xfrm>
            <a:custGeom>
              <a:avLst/>
              <a:gdLst>
                <a:gd name="T0" fmla="*/ 0 w 1218"/>
                <a:gd name="T1" fmla="*/ 0 h 135"/>
                <a:gd name="T2" fmla="*/ 1218 w 1218"/>
                <a:gd name="T3" fmla="*/ 0 h 135"/>
                <a:gd name="T4" fmla="*/ 1218 w 1218"/>
                <a:gd name="T5" fmla="*/ 135 h 135"/>
                <a:gd name="T6" fmla="*/ 0 w 1218"/>
                <a:gd name="T7" fmla="*/ 135 h 135"/>
                <a:gd name="T8" fmla="*/ 0 w 1218"/>
                <a:gd name="T9" fmla="*/ 0 h 135"/>
                <a:gd name="T10" fmla="*/ 6 w 1218"/>
                <a:gd name="T11" fmla="*/ 0 h 135"/>
                <a:gd name="T12" fmla="*/ 1218 w 1218"/>
                <a:gd name="T13" fmla="*/ 0 h 135"/>
                <a:gd name="T14" fmla="*/ 1218 w 1218"/>
                <a:gd name="T15" fmla="*/ 135 h 135"/>
                <a:gd name="T16" fmla="*/ 6 w 1218"/>
                <a:gd name="T17" fmla="*/ 135 h 135"/>
                <a:gd name="T18" fmla="*/ 6 w 1218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218" h="135">
                  <a:moveTo>
                    <a:pt x="0" y="0"/>
                  </a:moveTo>
                  <a:lnTo>
                    <a:pt x="1218" y="0"/>
                  </a:lnTo>
                  <a:lnTo>
                    <a:pt x="1218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6" y="0"/>
                  </a:moveTo>
                  <a:lnTo>
                    <a:pt x="1218" y="0"/>
                  </a:lnTo>
                  <a:lnTo>
                    <a:pt x="1218" y="135"/>
                  </a:lnTo>
                  <a:lnTo>
                    <a:pt x="6" y="13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18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887" name="Freeform 59">
              <a:extLst>
                <a:ext uri="{FF2B5EF4-FFF2-40B4-BE49-F238E27FC236}">
                  <a16:creationId xmlns:a16="http://schemas.microsoft.com/office/drawing/2014/main" id="{E0BF4397-565E-4971-9888-D57632C80A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79" y="2204"/>
              <a:ext cx="1212" cy="135"/>
            </a:xfrm>
            <a:custGeom>
              <a:avLst/>
              <a:gdLst>
                <a:gd name="T0" fmla="*/ 0 w 1212"/>
                <a:gd name="T1" fmla="*/ 0 h 135"/>
                <a:gd name="T2" fmla="*/ 1212 w 1212"/>
                <a:gd name="T3" fmla="*/ 0 h 135"/>
                <a:gd name="T4" fmla="*/ 1212 w 1212"/>
                <a:gd name="T5" fmla="*/ 135 h 135"/>
                <a:gd name="T6" fmla="*/ 0 w 1212"/>
                <a:gd name="T7" fmla="*/ 135 h 135"/>
                <a:gd name="T8" fmla="*/ 0 w 1212"/>
                <a:gd name="T9" fmla="*/ 0 h 135"/>
                <a:gd name="T10" fmla="*/ 6 w 1212"/>
                <a:gd name="T11" fmla="*/ 0 h 135"/>
                <a:gd name="T12" fmla="*/ 1212 w 1212"/>
                <a:gd name="T13" fmla="*/ 0 h 135"/>
                <a:gd name="T14" fmla="*/ 1212 w 1212"/>
                <a:gd name="T15" fmla="*/ 135 h 135"/>
                <a:gd name="T16" fmla="*/ 6 w 1212"/>
                <a:gd name="T17" fmla="*/ 135 h 135"/>
                <a:gd name="T18" fmla="*/ 6 w 1212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212" h="135">
                  <a:moveTo>
                    <a:pt x="0" y="0"/>
                  </a:moveTo>
                  <a:lnTo>
                    <a:pt x="1212" y="0"/>
                  </a:lnTo>
                  <a:lnTo>
                    <a:pt x="1212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6" y="0"/>
                  </a:moveTo>
                  <a:lnTo>
                    <a:pt x="1212" y="0"/>
                  </a:lnTo>
                  <a:lnTo>
                    <a:pt x="1212" y="135"/>
                  </a:lnTo>
                  <a:lnTo>
                    <a:pt x="6" y="13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19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888" name="Freeform 60">
              <a:extLst>
                <a:ext uri="{FF2B5EF4-FFF2-40B4-BE49-F238E27FC236}">
                  <a16:creationId xmlns:a16="http://schemas.microsoft.com/office/drawing/2014/main" id="{31ED5DA0-16BE-4D31-97C0-F08A668EA2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85" y="2204"/>
              <a:ext cx="1206" cy="135"/>
            </a:xfrm>
            <a:custGeom>
              <a:avLst/>
              <a:gdLst>
                <a:gd name="T0" fmla="*/ 0 w 1206"/>
                <a:gd name="T1" fmla="*/ 0 h 135"/>
                <a:gd name="T2" fmla="*/ 1206 w 1206"/>
                <a:gd name="T3" fmla="*/ 0 h 135"/>
                <a:gd name="T4" fmla="*/ 1206 w 1206"/>
                <a:gd name="T5" fmla="*/ 135 h 135"/>
                <a:gd name="T6" fmla="*/ 0 w 1206"/>
                <a:gd name="T7" fmla="*/ 135 h 135"/>
                <a:gd name="T8" fmla="*/ 0 w 1206"/>
                <a:gd name="T9" fmla="*/ 0 h 135"/>
                <a:gd name="T10" fmla="*/ 8 w 1206"/>
                <a:gd name="T11" fmla="*/ 0 h 135"/>
                <a:gd name="T12" fmla="*/ 1206 w 1206"/>
                <a:gd name="T13" fmla="*/ 0 h 135"/>
                <a:gd name="T14" fmla="*/ 1206 w 1206"/>
                <a:gd name="T15" fmla="*/ 135 h 135"/>
                <a:gd name="T16" fmla="*/ 8 w 1206"/>
                <a:gd name="T17" fmla="*/ 135 h 135"/>
                <a:gd name="T18" fmla="*/ 8 w 1206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206" h="135">
                  <a:moveTo>
                    <a:pt x="0" y="0"/>
                  </a:moveTo>
                  <a:lnTo>
                    <a:pt x="1206" y="0"/>
                  </a:lnTo>
                  <a:lnTo>
                    <a:pt x="1206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8" y="0"/>
                  </a:moveTo>
                  <a:lnTo>
                    <a:pt x="1206" y="0"/>
                  </a:lnTo>
                  <a:lnTo>
                    <a:pt x="1206" y="135"/>
                  </a:lnTo>
                  <a:lnTo>
                    <a:pt x="8" y="135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1A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889" name="Freeform 61">
              <a:extLst>
                <a:ext uri="{FF2B5EF4-FFF2-40B4-BE49-F238E27FC236}">
                  <a16:creationId xmlns:a16="http://schemas.microsoft.com/office/drawing/2014/main" id="{CB643A2F-A3CA-4FBF-883B-B7236F4246F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93" y="2204"/>
              <a:ext cx="1198" cy="135"/>
            </a:xfrm>
            <a:custGeom>
              <a:avLst/>
              <a:gdLst>
                <a:gd name="T0" fmla="*/ 0 w 1198"/>
                <a:gd name="T1" fmla="*/ 0 h 135"/>
                <a:gd name="T2" fmla="*/ 1198 w 1198"/>
                <a:gd name="T3" fmla="*/ 0 h 135"/>
                <a:gd name="T4" fmla="*/ 1198 w 1198"/>
                <a:gd name="T5" fmla="*/ 135 h 135"/>
                <a:gd name="T6" fmla="*/ 0 w 1198"/>
                <a:gd name="T7" fmla="*/ 135 h 135"/>
                <a:gd name="T8" fmla="*/ 0 w 1198"/>
                <a:gd name="T9" fmla="*/ 0 h 135"/>
                <a:gd name="T10" fmla="*/ 6 w 1198"/>
                <a:gd name="T11" fmla="*/ 0 h 135"/>
                <a:gd name="T12" fmla="*/ 1198 w 1198"/>
                <a:gd name="T13" fmla="*/ 0 h 135"/>
                <a:gd name="T14" fmla="*/ 1198 w 1198"/>
                <a:gd name="T15" fmla="*/ 135 h 135"/>
                <a:gd name="T16" fmla="*/ 6 w 1198"/>
                <a:gd name="T17" fmla="*/ 135 h 135"/>
                <a:gd name="T18" fmla="*/ 6 w 1198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198" h="135">
                  <a:moveTo>
                    <a:pt x="0" y="0"/>
                  </a:moveTo>
                  <a:lnTo>
                    <a:pt x="1198" y="0"/>
                  </a:lnTo>
                  <a:lnTo>
                    <a:pt x="1198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6" y="0"/>
                  </a:moveTo>
                  <a:lnTo>
                    <a:pt x="1198" y="0"/>
                  </a:lnTo>
                  <a:lnTo>
                    <a:pt x="1198" y="135"/>
                  </a:lnTo>
                  <a:lnTo>
                    <a:pt x="6" y="13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1B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890" name="Freeform 62">
              <a:extLst>
                <a:ext uri="{FF2B5EF4-FFF2-40B4-BE49-F238E27FC236}">
                  <a16:creationId xmlns:a16="http://schemas.microsoft.com/office/drawing/2014/main" id="{5FD43FBF-1E48-48F6-8403-B8F9D5BCDA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99" y="2204"/>
              <a:ext cx="1192" cy="135"/>
            </a:xfrm>
            <a:custGeom>
              <a:avLst/>
              <a:gdLst>
                <a:gd name="T0" fmla="*/ 0 w 1192"/>
                <a:gd name="T1" fmla="*/ 0 h 135"/>
                <a:gd name="T2" fmla="*/ 1192 w 1192"/>
                <a:gd name="T3" fmla="*/ 0 h 135"/>
                <a:gd name="T4" fmla="*/ 1192 w 1192"/>
                <a:gd name="T5" fmla="*/ 135 h 135"/>
                <a:gd name="T6" fmla="*/ 0 w 1192"/>
                <a:gd name="T7" fmla="*/ 135 h 135"/>
                <a:gd name="T8" fmla="*/ 0 w 1192"/>
                <a:gd name="T9" fmla="*/ 0 h 135"/>
                <a:gd name="T10" fmla="*/ 6 w 1192"/>
                <a:gd name="T11" fmla="*/ 0 h 135"/>
                <a:gd name="T12" fmla="*/ 1192 w 1192"/>
                <a:gd name="T13" fmla="*/ 0 h 135"/>
                <a:gd name="T14" fmla="*/ 1192 w 1192"/>
                <a:gd name="T15" fmla="*/ 135 h 135"/>
                <a:gd name="T16" fmla="*/ 6 w 1192"/>
                <a:gd name="T17" fmla="*/ 135 h 135"/>
                <a:gd name="T18" fmla="*/ 6 w 1192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192" h="135">
                  <a:moveTo>
                    <a:pt x="0" y="0"/>
                  </a:moveTo>
                  <a:lnTo>
                    <a:pt x="1192" y="0"/>
                  </a:lnTo>
                  <a:lnTo>
                    <a:pt x="1192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6" y="0"/>
                  </a:moveTo>
                  <a:lnTo>
                    <a:pt x="1192" y="0"/>
                  </a:lnTo>
                  <a:lnTo>
                    <a:pt x="1192" y="135"/>
                  </a:lnTo>
                  <a:lnTo>
                    <a:pt x="6" y="13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1D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891" name="Freeform 63">
              <a:extLst>
                <a:ext uri="{FF2B5EF4-FFF2-40B4-BE49-F238E27FC236}">
                  <a16:creationId xmlns:a16="http://schemas.microsoft.com/office/drawing/2014/main" id="{C1F69DEE-C8F5-45FE-8DB6-AB47B42FECD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05" y="2204"/>
              <a:ext cx="1186" cy="135"/>
            </a:xfrm>
            <a:custGeom>
              <a:avLst/>
              <a:gdLst>
                <a:gd name="T0" fmla="*/ 0 w 1186"/>
                <a:gd name="T1" fmla="*/ 0 h 135"/>
                <a:gd name="T2" fmla="*/ 1186 w 1186"/>
                <a:gd name="T3" fmla="*/ 0 h 135"/>
                <a:gd name="T4" fmla="*/ 1186 w 1186"/>
                <a:gd name="T5" fmla="*/ 135 h 135"/>
                <a:gd name="T6" fmla="*/ 0 w 1186"/>
                <a:gd name="T7" fmla="*/ 135 h 135"/>
                <a:gd name="T8" fmla="*/ 0 w 1186"/>
                <a:gd name="T9" fmla="*/ 0 h 135"/>
                <a:gd name="T10" fmla="*/ 9 w 1186"/>
                <a:gd name="T11" fmla="*/ 0 h 135"/>
                <a:gd name="T12" fmla="*/ 1186 w 1186"/>
                <a:gd name="T13" fmla="*/ 0 h 135"/>
                <a:gd name="T14" fmla="*/ 1186 w 1186"/>
                <a:gd name="T15" fmla="*/ 135 h 135"/>
                <a:gd name="T16" fmla="*/ 9 w 1186"/>
                <a:gd name="T17" fmla="*/ 135 h 135"/>
                <a:gd name="T18" fmla="*/ 9 w 1186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186" h="135">
                  <a:moveTo>
                    <a:pt x="0" y="0"/>
                  </a:moveTo>
                  <a:lnTo>
                    <a:pt x="1186" y="0"/>
                  </a:lnTo>
                  <a:lnTo>
                    <a:pt x="1186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9" y="0"/>
                  </a:moveTo>
                  <a:lnTo>
                    <a:pt x="1186" y="0"/>
                  </a:lnTo>
                  <a:lnTo>
                    <a:pt x="1186" y="135"/>
                  </a:lnTo>
                  <a:lnTo>
                    <a:pt x="9" y="135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1E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892" name="Freeform 64">
              <a:extLst>
                <a:ext uri="{FF2B5EF4-FFF2-40B4-BE49-F238E27FC236}">
                  <a16:creationId xmlns:a16="http://schemas.microsoft.com/office/drawing/2014/main" id="{AE67ABA9-ADB1-4C2B-9C5F-917AA60B735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14" y="2204"/>
              <a:ext cx="1177" cy="135"/>
            </a:xfrm>
            <a:custGeom>
              <a:avLst/>
              <a:gdLst>
                <a:gd name="T0" fmla="*/ 0 w 1177"/>
                <a:gd name="T1" fmla="*/ 0 h 135"/>
                <a:gd name="T2" fmla="*/ 1177 w 1177"/>
                <a:gd name="T3" fmla="*/ 0 h 135"/>
                <a:gd name="T4" fmla="*/ 1177 w 1177"/>
                <a:gd name="T5" fmla="*/ 135 h 135"/>
                <a:gd name="T6" fmla="*/ 0 w 1177"/>
                <a:gd name="T7" fmla="*/ 135 h 135"/>
                <a:gd name="T8" fmla="*/ 0 w 1177"/>
                <a:gd name="T9" fmla="*/ 0 h 135"/>
                <a:gd name="T10" fmla="*/ 5 w 1177"/>
                <a:gd name="T11" fmla="*/ 0 h 135"/>
                <a:gd name="T12" fmla="*/ 1177 w 1177"/>
                <a:gd name="T13" fmla="*/ 0 h 135"/>
                <a:gd name="T14" fmla="*/ 1177 w 1177"/>
                <a:gd name="T15" fmla="*/ 135 h 135"/>
                <a:gd name="T16" fmla="*/ 5 w 1177"/>
                <a:gd name="T17" fmla="*/ 135 h 135"/>
                <a:gd name="T18" fmla="*/ 5 w 1177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177" h="135">
                  <a:moveTo>
                    <a:pt x="0" y="0"/>
                  </a:moveTo>
                  <a:lnTo>
                    <a:pt x="1177" y="0"/>
                  </a:lnTo>
                  <a:lnTo>
                    <a:pt x="1177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5" y="0"/>
                  </a:moveTo>
                  <a:lnTo>
                    <a:pt x="1177" y="0"/>
                  </a:lnTo>
                  <a:lnTo>
                    <a:pt x="1177" y="135"/>
                  </a:lnTo>
                  <a:lnTo>
                    <a:pt x="5" y="13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1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893" name="Freeform 65">
              <a:extLst>
                <a:ext uri="{FF2B5EF4-FFF2-40B4-BE49-F238E27FC236}">
                  <a16:creationId xmlns:a16="http://schemas.microsoft.com/office/drawing/2014/main" id="{1425360C-74A1-4119-A153-1ABE04F4B0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19" y="2204"/>
              <a:ext cx="1172" cy="135"/>
            </a:xfrm>
            <a:custGeom>
              <a:avLst/>
              <a:gdLst>
                <a:gd name="T0" fmla="*/ 0 w 1172"/>
                <a:gd name="T1" fmla="*/ 0 h 135"/>
                <a:gd name="T2" fmla="*/ 1172 w 1172"/>
                <a:gd name="T3" fmla="*/ 0 h 135"/>
                <a:gd name="T4" fmla="*/ 1172 w 1172"/>
                <a:gd name="T5" fmla="*/ 135 h 135"/>
                <a:gd name="T6" fmla="*/ 0 w 1172"/>
                <a:gd name="T7" fmla="*/ 135 h 135"/>
                <a:gd name="T8" fmla="*/ 0 w 1172"/>
                <a:gd name="T9" fmla="*/ 0 h 135"/>
                <a:gd name="T10" fmla="*/ 6 w 1172"/>
                <a:gd name="T11" fmla="*/ 0 h 135"/>
                <a:gd name="T12" fmla="*/ 1172 w 1172"/>
                <a:gd name="T13" fmla="*/ 0 h 135"/>
                <a:gd name="T14" fmla="*/ 1172 w 1172"/>
                <a:gd name="T15" fmla="*/ 135 h 135"/>
                <a:gd name="T16" fmla="*/ 6 w 1172"/>
                <a:gd name="T17" fmla="*/ 135 h 135"/>
                <a:gd name="T18" fmla="*/ 6 w 1172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172" h="135">
                  <a:moveTo>
                    <a:pt x="0" y="0"/>
                  </a:moveTo>
                  <a:lnTo>
                    <a:pt x="1172" y="0"/>
                  </a:lnTo>
                  <a:lnTo>
                    <a:pt x="1172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6" y="0"/>
                  </a:moveTo>
                  <a:lnTo>
                    <a:pt x="1172" y="0"/>
                  </a:lnTo>
                  <a:lnTo>
                    <a:pt x="1172" y="135"/>
                  </a:lnTo>
                  <a:lnTo>
                    <a:pt x="6" y="13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2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894" name="Freeform 66">
              <a:extLst>
                <a:ext uri="{FF2B5EF4-FFF2-40B4-BE49-F238E27FC236}">
                  <a16:creationId xmlns:a16="http://schemas.microsoft.com/office/drawing/2014/main" id="{1D060360-87D8-456B-B929-9DF297726E8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25" y="2204"/>
              <a:ext cx="1166" cy="135"/>
            </a:xfrm>
            <a:custGeom>
              <a:avLst/>
              <a:gdLst>
                <a:gd name="T0" fmla="*/ 0 w 1166"/>
                <a:gd name="T1" fmla="*/ 0 h 135"/>
                <a:gd name="T2" fmla="*/ 1166 w 1166"/>
                <a:gd name="T3" fmla="*/ 0 h 135"/>
                <a:gd name="T4" fmla="*/ 1166 w 1166"/>
                <a:gd name="T5" fmla="*/ 135 h 135"/>
                <a:gd name="T6" fmla="*/ 0 w 1166"/>
                <a:gd name="T7" fmla="*/ 135 h 135"/>
                <a:gd name="T8" fmla="*/ 0 w 1166"/>
                <a:gd name="T9" fmla="*/ 0 h 135"/>
                <a:gd name="T10" fmla="*/ 9 w 1166"/>
                <a:gd name="T11" fmla="*/ 0 h 135"/>
                <a:gd name="T12" fmla="*/ 1166 w 1166"/>
                <a:gd name="T13" fmla="*/ 0 h 135"/>
                <a:gd name="T14" fmla="*/ 1166 w 1166"/>
                <a:gd name="T15" fmla="*/ 135 h 135"/>
                <a:gd name="T16" fmla="*/ 9 w 1166"/>
                <a:gd name="T17" fmla="*/ 135 h 135"/>
                <a:gd name="T18" fmla="*/ 9 w 1166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166" h="135">
                  <a:moveTo>
                    <a:pt x="0" y="0"/>
                  </a:moveTo>
                  <a:lnTo>
                    <a:pt x="1166" y="0"/>
                  </a:lnTo>
                  <a:lnTo>
                    <a:pt x="1166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9" y="0"/>
                  </a:moveTo>
                  <a:lnTo>
                    <a:pt x="1166" y="0"/>
                  </a:lnTo>
                  <a:lnTo>
                    <a:pt x="1166" y="135"/>
                  </a:lnTo>
                  <a:lnTo>
                    <a:pt x="9" y="135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22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895" name="Freeform 67">
              <a:extLst>
                <a:ext uri="{FF2B5EF4-FFF2-40B4-BE49-F238E27FC236}">
                  <a16:creationId xmlns:a16="http://schemas.microsoft.com/office/drawing/2014/main" id="{9897EE09-F31E-4EF4-9C76-64C8A7FFB0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34" y="2204"/>
              <a:ext cx="1157" cy="135"/>
            </a:xfrm>
            <a:custGeom>
              <a:avLst/>
              <a:gdLst>
                <a:gd name="T0" fmla="*/ 0 w 1157"/>
                <a:gd name="T1" fmla="*/ 0 h 135"/>
                <a:gd name="T2" fmla="*/ 1157 w 1157"/>
                <a:gd name="T3" fmla="*/ 0 h 135"/>
                <a:gd name="T4" fmla="*/ 1157 w 1157"/>
                <a:gd name="T5" fmla="*/ 135 h 135"/>
                <a:gd name="T6" fmla="*/ 0 w 1157"/>
                <a:gd name="T7" fmla="*/ 135 h 135"/>
                <a:gd name="T8" fmla="*/ 0 w 1157"/>
                <a:gd name="T9" fmla="*/ 0 h 135"/>
                <a:gd name="T10" fmla="*/ 6 w 1157"/>
                <a:gd name="T11" fmla="*/ 0 h 135"/>
                <a:gd name="T12" fmla="*/ 1157 w 1157"/>
                <a:gd name="T13" fmla="*/ 0 h 135"/>
                <a:gd name="T14" fmla="*/ 1157 w 1157"/>
                <a:gd name="T15" fmla="*/ 135 h 135"/>
                <a:gd name="T16" fmla="*/ 6 w 1157"/>
                <a:gd name="T17" fmla="*/ 135 h 135"/>
                <a:gd name="T18" fmla="*/ 6 w 1157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157" h="135">
                  <a:moveTo>
                    <a:pt x="0" y="0"/>
                  </a:moveTo>
                  <a:lnTo>
                    <a:pt x="1157" y="0"/>
                  </a:lnTo>
                  <a:lnTo>
                    <a:pt x="1157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6" y="0"/>
                  </a:moveTo>
                  <a:lnTo>
                    <a:pt x="1157" y="0"/>
                  </a:lnTo>
                  <a:lnTo>
                    <a:pt x="1157" y="135"/>
                  </a:lnTo>
                  <a:lnTo>
                    <a:pt x="6" y="13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23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896" name="Freeform 68">
              <a:extLst>
                <a:ext uri="{FF2B5EF4-FFF2-40B4-BE49-F238E27FC236}">
                  <a16:creationId xmlns:a16="http://schemas.microsoft.com/office/drawing/2014/main" id="{2E240DF7-85D1-438A-953F-108606882C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40" y="2204"/>
              <a:ext cx="1151" cy="135"/>
            </a:xfrm>
            <a:custGeom>
              <a:avLst/>
              <a:gdLst>
                <a:gd name="T0" fmla="*/ 0 w 1151"/>
                <a:gd name="T1" fmla="*/ 0 h 135"/>
                <a:gd name="T2" fmla="*/ 1151 w 1151"/>
                <a:gd name="T3" fmla="*/ 0 h 135"/>
                <a:gd name="T4" fmla="*/ 1151 w 1151"/>
                <a:gd name="T5" fmla="*/ 135 h 135"/>
                <a:gd name="T6" fmla="*/ 0 w 1151"/>
                <a:gd name="T7" fmla="*/ 135 h 135"/>
                <a:gd name="T8" fmla="*/ 0 w 1151"/>
                <a:gd name="T9" fmla="*/ 0 h 135"/>
                <a:gd name="T10" fmla="*/ 5 w 1151"/>
                <a:gd name="T11" fmla="*/ 0 h 135"/>
                <a:gd name="T12" fmla="*/ 1151 w 1151"/>
                <a:gd name="T13" fmla="*/ 0 h 135"/>
                <a:gd name="T14" fmla="*/ 1151 w 1151"/>
                <a:gd name="T15" fmla="*/ 135 h 135"/>
                <a:gd name="T16" fmla="*/ 5 w 1151"/>
                <a:gd name="T17" fmla="*/ 135 h 135"/>
                <a:gd name="T18" fmla="*/ 5 w 1151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151" h="135">
                  <a:moveTo>
                    <a:pt x="0" y="0"/>
                  </a:moveTo>
                  <a:lnTo>
                    <a:pt x="1151" y="0"/>
                  </a:lnTo>
                  <a:lnTo>
                    <a:pt x="1151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5" y="0"/>
                  </a:moveTo>
                  <a:lnTo>
                    <a:pt x="1151" y="0"/>
                  </a:lnTo>
                  <a:lnTo>
                    <a:pt x="1151" y="135"/>
                  </a:lnTo>
                  <a:lnTo>
                    <a:pt x="5" y="13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24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897" name="Freeform 69">
              <a:extLst>
                <a:ext uri="{FF2B5EF4-FFF2-40B4-BE49-F238E27FC236}">
                  <a16:creationId xmlns:a16="http://schemas.microsoft.com/office/drawing/2014/main" id="{93425623-333D-4D46-B79D-5B9AEDD4B9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45" y="2204"/>
              <a:ext cx="1146" cy="135"/>
            </a:xfrm>
            <a:custGeom>
              <a:avLst/>
              <a:gdLst>
                <a:gd name="T0" fmla="*/ 0 w 1146"/>
                <a:gd name="T1" fmla="*/ 0 h 135"/>
                <a:gd name="T2" fmla="*/ 1146 w 1146"/>
                <a:gd name="T3" fmla="*/ 0 h 135"/>
                <a:gd name="T4" fmla="*/ 1146 w 1146"/>
                <a:gd name="T5" fmla="*/ 135 h 135"/>
                <a:gd name="T6" fmla="*/ 0 w 1146"/>
                <a:gd name="T7" fmla="*/ 135 h 135"/>
                <a:gd name="T8" fmla="*/ 0 w 1146"/>
                <a:gd name="T9" fmla="*/ 0 h 135"/>
                <a:gd name="T10" fmla="*/ 9 w 1146"/>
                <a:gd name="T11" fmla="*/ 0 h 135"/>
                <a:gd name="T12" fmla="*/ 1146 w 1146"/>
                <a:gd name="T13" fmla="*/ 0 h 135"/>
                <a:gd name="T14" fmla="*/ 1146 w 1146"/>
                <a:gd name="T15" fmla="*/ 135 h 135"/>
                <a:gd name="T16" fmla="*/ 9 w 1146"/>
                <a:gd name="T17" fmla="*/ 135 h 135"/>
                <a:gd name="T18" fmla="*/ 9 w 1146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146" h="135">
                  <a:moveTo>
                    <a:pt x="0" y="0"/>
                  </a:moveTo>
                  <a:lnTo>
                    <a:pt x="1146" y="0"/>
                  </a:lnTo>
                  <a:lnTo>
                    <a:pt x="1146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9" y="0"/>
                  </a:moveTo>
                  <a:lnTo>
                    <a:pt x="1146" y="0"/>
                  </a:lnTo>
                  <a:lnTo>
                    <a:pt x="1146" y="135"/>
                  </a:lnTo>
                  <a:lnTo>
                    <a:pt x="9" y="135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26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898" name="Freeform 70">
              <a:extLst>
                <a:ext uri="{FF2B5EF4-FFF2-40B4-BE49-F238E27FC236}">
                  <a16:creationId xmlns:a16="http://schemas.microsoft.com/office/drawing/2014/main" id="{3F64C858-F2A9-4BE0-890E-82D16BB8B5B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54" y="2204"/>
              <a:ext cx="1137" cy="135"/>
            </a:xfrm>
            <a:custGeom>
              <a:avLst/>
              <a:gdLst>
                <a:gd name="T0" fmla="*/ 0 w 1137"/>
                <a:gd name="T1" fmla="*/ 0 h 135"/>
                <a:gd name="T2" fmla="*/ 1137 w 1137"/>
                <a:gd name="T3" fmla="*/ 0 h 135"/>
                <a:gd name="T4" fmla="*/ 1137 w 1137"/>
                <a:gd name="T5" fmla="*/ 135 h 135"/>
                <a:gd name="T6" fmla="*/ 0 w 1137"/>
                <a:gd name="T7" fmla="*/ 135 h 135"/>
                <a:gd name="T8" fmla="*/ 0 w 1137"/>
                <a:gd name="T9" fmla="*/ 0 h 135"/>
                <a:gd name="T10" fmla="*/ 6 w 1137"/>
                <a:gd name="T11" fmla="*/ 0 h 135"/>
                <a:gd name="T12" fmla="*/ 1137 w 1137"/>
                <a:gd name="T13" fmla="*/ 0 h 135"/>
                <a:gd name="T14" fmla="*/ 1137 w 1137"/>
                <a:gd name="T15" fmla="*/ 135 h 135"/>
                <a:gd name="T16" fmla="*/ 6 w 1137"/>
                <a:gd name="T17" fmla="*/ 135 h 135"/>
                <a:gd name="T18" fmla="*/ 6 w 1137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137" h="135">
                  <a:moveTo>
                    <a:pt x="0" y="0"/>
                  </a:moveTo>
                  <a:lnTo>
                    <a:pt x="1137" y="0"/>
                  </a:lnTo>
                  <a:lnTo>
                    <a:pt x="1137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6" y="0"/>
                  </a:moveTo>
                  <a:lnTo>
                    <a:pt x="1137" y="0"/>
                  </a:lnTo>
                  <a:lnTo>
                    <a:pt x="1137" y="135"/>
                  </a:lnTo>
                  <a:lnTo>
                    <a:pt x="6" y="13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27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899" name="Freeform 71">
              <a:extLst>
                <a:ext uri="{FF2B5EF4-FFF2-40B4-BE49-F238E27FC236}">
                  <a16:creationId xmlns:a16="http://schemas.microsoft.com/office/drawing/2014/main" id="{F002E2A1-A82A-42FF-A357-B99BCCE2A54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60" y="2204"/>
              <a:ext cx="1131" cy="135"/>
            </a:xfrm>
            <a:custGeom>
              <a:avLst/>
              <a:gdLst>
                <a:gd name="T0" fmla="*/ 0 w 1131"/>
                <a:gd name="T1" fmla="*/ 0 h 135"/>
                <a:gd name="T2" fmla="*/ 1131 w 1131"/>
                <a:gd name="T3" fmla="*/ 0 h 135"/>
                <a:gd name="T4" fmla="*/ 1131 w 1131"/>
                <a:gd name="T5" fmla="*/ 135 h 135"/>
                <a:gd name="T6" fmla="*/ 0 w 1131"/>
                <a:gd name="T7" fmla="*/ 135 h 135"/>
                <a:gd name="T8" fmla="*/ 0 w 1131"/>
                <a:gd name="T9" fmla="*/ 0 h 135"/>
                <a:gd name="T10" fmla="*/ 5 w 1131"/>
                <a:gd name="T11" fmla="*/ 0 h 135"/>
                <a:gd name="T12" fmla="*/ 1131 w 1131"/>
                <a:gd name="T13" fmla="*/ 0 h 135"/>
                <a:gd name="T14" fmla="*/ 1131 w 1131"/>
                <a:gd name="T15" fmla="*/ 135 h 135"/>
                <a:gd name="T16" fmla="*/ 5 w 1131"/>
                <a:gd name="T17" fmla="*/ 135 h 135"/>
                <a:gd name="T18" fmla="*/ 5 w 1131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131" h="135">
                  <a:moveTo>
                    <a:pt x="0" y="0"/>
                  </a:moveTo>
                  <a:lnTo>
                    <a:pt x="1131" y="0"/>
                  </a:lnTo>
                  <a:lnTo>
                    <a:pt x="1131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5" y="0"/>
                  </a:moveTo>
                  <a:lnTo>
                    <a:pt x="1131" y="0"/>
                  </a:lnTo>
                  <a:lnTo>
                    <a:pt x="1131" y="135"/>
                  </a:lnTo>
                  <a:lnTo>
                    <a:pt x="5" y="13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28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00" name="Freeform 72">
              <a:extLst>
                <a:ext uri="{FF2B5EF4-FFF2-40B4-BE49-F238E27FC236}">
                  <a16:creationId xmlns:a16="http://schemas.microsoft.com/office/drawing/2014/main" id="{B4BCB133-87A5-4F22-B2E1-A46DF13B774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65" y="2204"/>
              <a:ext cx="1126" cy="135"/>
            </a:xfrm>
            <a:custGeom>
              <a:avLst/>
              <a:gdLst>
                <a:gd name="T0" fmla="*/ 0 w 1126"/>
                <a:gd name="T1" fmla="*/ 0 h 135"/>
                <a:gd name="T2" fmla="*/ 1126 w 1126"/>
                <a:gd name="T3" fmla="*/ 0 h 135"/>
                <a:gd name="T4" fmla="*/ 1126 w 1126"/>
                <a:gd name="T5" fmla="*/ 135 h 135"/>
                <a:gd name="T6" fmla="*/ 0 w 1126"/>
                <a:gd name="T7" fmla="*/ 135 h 135"/>
                <a:gd name="T8" fmla="*/ 0 w 1126"/>
                <a:gd name="T9" fmla="*/ 0 h 135"/>
                <a:gd name="T10" fmla="*/ 9 w 1126"/>
                <a:gd name="T11" fmla="*/ 0 h 135"/>
                <a:gd name="T12" fmla="*/ 1126 w 1126"/>
                <a:gd name="T13" fmla="*/ 0 h 135"/>
                <a:gd name="T14" fmla="*/ 1126 w 1126"/>
                <a:gd name="T15" fmla="*/ 135 h 135"/>
                <a:gd name="T16" fmla="*/ 9 w 1126"/>
                <a:gd name="T17" fmla="*/ 135 h 135"/>
                <a:gd name="T18" fmla="*/ 9 w 1126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126" h="135">
                  <a:moveTo>
                    <a:pt x="0" y="0"/>
                  </a:moveTo>
                  <a:lnTo>
                    <a:pt x="1126" y="0"/>
                  </a:lnTo>
                  <a:lnTo>
                    <a:pt x="1126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9" y="0"/>
                  </a:moveTo>
                  <a:lnTo>
                    <a:pt x="1126" y="0"/>
                  </a:lnTo>
                  <a:lnTo>
                    <a:pt x="1126" y="135"/>
                  </a:lnTo>
                  <a:lnTo>
                    <a:pt x="9" y="135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29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01" name="Freeform 73">
              <a:extLst>
                <a:ext uri="{FF2B5EF4-FFF2-40B4-BE49-F238E27FC236}">
                  <a16:creationId xmlns:a16="http://schemas.microsoft.com/office/drawing/2014/main" id="{D99D2772-EC6C-40A4-8AD3-20BBBEDEEE0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74" y="2204"/>
              <a:ext cx="1117" cy="135"/>
            </a:xfrm>
            <a:custGeom>
              <a:avLst/>
              <a:gdLst>
                <a:gd name="T0" fmla="*/ 0 w 1117"/>
                <a:gd name="T1" fmla="*/ 0 h 135"/>
                <a:gd name="T2" fmla="*/ 1117 w 1117"/>
                <a:gd name="T3" fmla="*/ 0 h 135"/>
                <a:gd name="T4" fmla="*/ 1117 w 1117"/>
                <a:gd name="T5" fmla="*/ 135 h 135"/>
                <a:gd name="T6" fmla="*/ 0 w 1117"/>
                <a:gd name="T7" fmla="*/ 135 h 135"/>
                <a:gd name="T8" fmla="*/ 0 w 1117"/>
                <a:gd name="T9" fmla="*/ 0 h 135"/>
                <a:gd name="T10" fmla="*/ 6 w 1117"/>
                <a:gd name="T11" fmla="*/ 0 h 135"/>
                <a:gd name="T12" fmla="*/ 1117 w 1117"/>
                <a:gd name="T13" fmla="*/ 0 h 135"/>
                <a:gd name="T14" fmla="*/ 1117 w 1117"/>
                <a:gd name="T15" fmla="*/ 135 h 135"/>
                <a:gd name="T16" fmla="*/ 6 w 1117"/>
                <a:gd name="T17" fmla="*/ 135 h 135"/>
                <a:gd name="T18" fmla="*/ 6 w 1117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117" h="135">
                  <a:moveTo>
                    <a:pt x="0" y="0"/>
                  </a:moveTo>
                  <a:lnTo>
                    <a:pt x="1117" y="0"/>
                  </a:lnTo>
                  <a:lnTo>
                    <a:pt x="1117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6" y="0"/>
                  </a:moveTo>
                  <a:lnTo>
                    <a:pt x="1117" y="0"/>
                  </a:lnTo>
                  <a:lnTo>
                    <a:pt x="1117" y="135"/>
                  </a:lnTo>
                  <a:lnTo>
                    <a:pt x="6" y="13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2B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02" name="Freeform 74">
              <a:extLst>
                <a:ext uri="{FF2B5EF4-FFF2-40B4-BE49-F238E27FC236}">
                  <a16:creationId xmlns:a16="http://schemas.microsoft.com/office/drawing/2014/main" id="{11138A69-A11C-4AFF-A640-81FEF0338E4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80" y="2204"/>
              <a:ext cx="1111" cy="135"/>
            </a:xfrm>
            <a:custGeom>
              <a:avLst/>
              <a:gdLst>
                <a:gd name="T0" fmla="*/ 0 w 1111"/>
                <a:gd name="T1" fmla="*/ 0 h 135"/>
                <a:gd name="T2" fmla="*/ 1111 w 1111"/>
                <a:gd name="T3" fmla="*/ 0 h 135"/>
                <a:gd name="T4" fmla="*/ 1111 w 1111"/>
                <a:gd name="T5" fmla="*/ 135 h 135"/>
                <a:gd name="T6" fmla="*/ 0 w 1111"/>
                <a:gd name="T7" fmla="*/ 135 h 135"/>
                <a:gd name="T8" fmla="*/ 0 w 1111"/>
                <a:gd name="T9" fmla="*/ 0 h 135"/>
                <a:gd name="T10" fmla="*/ 6 w 1111"/>
                <a:gd name="T11" fmla="*/ 0 h 135"/>
                <a:gd name="T12" fmla="*/ 1111 w 1111"/>
                <a:gd name="T13" fmla="*/ 0 h 135"/>
                <a:gd name="T14" fmla="*/ 1111 w 1111"/>
                <a:gd name="T15" fmla="*/ 135 h 135"/>
                <a:gd name="T16" fmla="*/ 6 w 1111"/>
                <a:gd name="T17" fmla="*/ 135 h 135"/>
                <a:gd name="T18" fmla="*/ 6 w 1111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111" h="135">
                  <a:moveTo>
                    <a:pt x="0" y="0"/>
                  </a:moveTo>
                  <a:lnTo>
                    <a:pt x="1111" y="0"/>
                  </a:lnTo>
                  <a:lnTo>
                    <a:pt x="1111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6" y="0"/>
                  </a:moveTo>
                  <a:lnTo>
                    <a:pt x="1111" y="0"/>
                  </a:lnTo>
                  <a:lnTo>
                    <a:pt x="1111" y="135"/>
                  </a:lnTo>
                  <a:lnTo>
                    <a:pt x="6" y="13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2C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03" name="Freeform 75">
              <a:extLst>
                <a:ext uri="{FF2B5EF4-FFF2-40B4-BE49-F238E27FC236}">
                  <a16:creationId xmlns:a16="http://schemas.microsoft.com/office/drawing/2014/main" id="{247B6051-1863-4A19-87D1-B70F5D5FFB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86" y="2204"/>
              <a:ext cx="1105" cy="135"/>
            </a:xfrm>
            <a:custGeom>
              <a:avLst/>
              <a:gdLst>
                <a:gd name="T0" fmla="*/ 0 w 1105"/>
                <a:gd name="T1" fmla="*/ 0 h 135"/>
                <a:gd name="T2" fmla="*/ 1105 w 1105"/>
                <a:gd name="T3" fmla="*/ 0 h 135"/>
                <a:gd name="T4" fmla="*/ 1105 w 1105"/>
                <a:gd name="T5" fmla="*/ 135 h 135"/>
                <a:gd name="T6" fmla="*/ 0 w 1105"/>
                <a:gd name="T7" fmla="*/ 135 h 135"/>
                <a:gd name="T8" fmla="*/ 0 w 1105"/>
                <a:gd name="T9" fmla="*/ 0 h 135"/>
                <a:gd name="T10" fmla="*/ 8 w 1105"/>
                <a:gd name="T11" fmla="*/ 0 h 135"/>
                <a:gd name="T12" fmla="*/ 1105 w 1105"/>
                <a:gd name="T13" fmla="*/ 0 h 135"/>
                <a:gd name="T14" fmla="*/ 1105 w 1105"/>
                <a:gd name="T15" fmla="*/ 135 h 135"/>
                <a:gd name="T16" fmla="*/ 8 w 1105"/>
                <a:gd name="T17" fmla="*/ 135 h 135"/>
                <a:gd name="T18" fmla="*/ 8 w 1105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105" h="135">
                  <a:moveTo>
                    <a:pt x="0" y="0"/>
                  </a:moveTo>
                  <a:lnTo>
                    <a:pt x="1105" y="0"/>
                  </a:lnTo>
                  <a:lnTo>
                    <a:pt x="1105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8" y="0"/>
                  </a:moveTo>
                  <a:lnTo>
                    <a:pt x="1105" y="0"/>
                  </a:lnTo>
                  <a:lnTo>
                    <a:pt x="1105" y="135"/>
                  </a:lnTo>
                  <a:lnTo>
                    <a:pt x="8" y="135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2D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04" name="Freeform 76">
              <a:extLst>
                <a:ext uri="{FF2B5EF4-FFF2-40B4-BE49-F238E27FC236}">
                  <a16:creationId xmlns:a16="http://schemas.microsoft.com/office/drawing/2014/main" id="{9F610A49-5FC5-41B2-AAF5-B796E7FAD02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94" y="2204"/>
              <a:ext cx="1097" cy="135"/>
            </a:xfrm>
            <a:custGeom>
              <a:avLst/>
              <a:gdLst>
                <a:gd name="T0" fmla="*/ 0 w 1097"/>
                <a:gd name="T1" fmla="*/ 0 h 135"/>
                <a:gd name="T2" fmla="*/ 1097 w 1097"/>
                <a:gd name="T3" fmla="*/ 0 h 135"/>
                <a:gd name="T4" fmla="*/ 1097 w 1097"/>
                <a:gd name="T5" fmla="*/ 135 h 135"/>
                <a:gd name="T6" fmla="*/ 0 w 1097"/>
                <a:gd name="T7" fmla="*/ 135 h 135"/>
                <a:gd name="T8" fmla="*/ 0 w 1097"/>
                <a:gd name="T9" fmla="*/ 0 h 135"/>
                <a:gd name="T10" fmla="*/ 6 w 1097"/>
                <a:gd name="T11" fmla="*/ 0 h 135"/>
                <a:gd name="T12" fmla="*/ 1097 w 1097"/>
                <a:gd name="T13" fmla="*/ 0 h 135"/>
                <a:gd name="T14" fmla="*/ 1097 w 1097"/>
                <a:gd name="T15" fmla="*/ 135 h 135"/>
                <a:gd name="T16" fmla="*/ 6 w 1097"/>
                <a:gd name="T17" fmla="*/ 135 h 135"/>
                <a:gd name="T18" fmla="*/ 6 w 1097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097" h="135">
                  <a:moveTo>
                    <a:pt x="0" y="0"/>
                  </a:moveTo>
                  <a:lnTo>
                    <a:pt x="1097" y="0"/>
                  </a:lnTo>
                  <a:lnTo>
                    <a:pt x="1097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6" y="0"/>
                  </a:moveTo>
                  <a:lnTo>
                    <a:pt x="1097" y="0"/>
                  </a:lnTo>
                  <a:lnTo>
                    <a:pt x="1097" y="135"/>
                  </a:lnTo>
                  <a:lnTo>
                    <a:pt x="6" y="13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2E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05" name="Freeform 77">
              <a:extLst>
                <a:ext uri="{FF2B5EF4-FFF2-40B4-BE49-F238E27FC236}">
                  <a16:creationId xmlns:a16="http://schemas.microsoft.com/office/drawing/2014/main" id="{EC053EFE-96C9-4FE1-8B92-CF4BADAC7EA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00" y="2204"/>
              <a:ext cx="1091" cy="135"/>
            </a:xfrm>
            <a:custGeom>
              <a:avLst/>
              <a:gdLst>
                <a:gd name="T0" fmla="*/ 0 w 1091"/>
                <a:gd name="T1" fmla="*/ 0 h 135"/>
                <a:gd name="T2" fmla="*/ 1091 w 1091"/>
                <a:gd name="T3" fmla="*/ 0 h 135"/>
                <a:gd name="T4" fmla="*/ 1091 w 1091"/>
                <a:gd name="T5" fmla="*/ 135 h 135"/>
                <a:gd name="T6" fmla="*/ 0 w 1091"/>
                <a:gd name="T7" fmla="*/ 135 h 135"/>
                <a:gd name="T8" fmla="*/ 0 w 1091"/>
                <a:gd name="T9" fmla="*/ 0 h 135"/>
                <a:gd name="T10" fmla="*/ 6 w 1091"/>
                <a:gd name="T11" fmla="*/ 0 h 135"/>
                <a:gd name="T12" fmla="*/ 1091 w 1091"/>
                <a:gd name="T13" fmla="*/ 0 h 135"/>
                <a:gd name="T14" fmla="*/ 1091 w 1091"/>
                <a:gd name="T15" fmla="*/ 135 h 135"/>
                <a:gd name="T16" fmla="*/ 6 w 1091"/>
                <a:gd name="T17" fmla="*/ 135 h 135"/>
                <a:gd name="T18" fmla="*/ 6 w 1091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091" h="135">
                  <a:moveTo>
                    <a:pt x="0" y="0"/>
                  </a:moveTo>
                  <a:lnTo>
                    <a:pt x="1091" y="0"/>
                  </a:lnTo>
                  <a:lnTo>
                    <a:pt x="1091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6" y="0"/>
                  </a:moveTo>
                  <a:lnTo>
                    <a:pt x="1091" y="0"/>
                  </a:lnTo>
                  <a:lnTo>
                    <a:pt x="1091" y="135"/>
                  </a:lnTo>
                  <a:lnTo>
                    <a:pt x="6" y="13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3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06" name="Freeform 78">
              <a:extLst>
                <a:ext uri="{FF2B5EF4-FFF2-40B4-BE49-F238E27FC236}">
                  <a16:creationId xmlns:a16="http://schemas.microsoft.com/office/drawing/2014/main" id="{074C8CA6-3E1A-41A3-814D-D76FAEA305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06" y="2204"/>
              <a:ext cx="1085" cy="135"/>
            </a:xfrm>
            <a:custGeom>
              <a:avLst/>
              <a:gdLst>
                <a:gd name="T0" fmla="*/ 0 w 1085"/>
                <a:gd name="T1" fmla="*/ 0 h 135"/>
                <a:gd name="T2" fmla="*/ 1085 w 1085"/>
                <a:gd name="T3" fmla="*/ 0 h 135"/>
                <a:gd name="T4" fmla="*/ 1085 w 1085"/>
                <a:gd name="T5" fmla="*/ 135 h 135"/>
                <a:gd name="T6" fmla="*/ 0 w 1085"/>
                <a:gd name="T7" fmla="*/ 135 h 135"/>
                <a:gd name="T8" fmla="*/ 0 w 1085"/>
                <a:gd name="T9" fmla="*/ 0 h 135"/>
                <a:gd name="T10" fmla="*/ 8 w 1085"/>
                <a:gd name="T11" fmla="*/ 0 h 135"/>
                <a:gd name="T12" fmla="*/ 1085 w 1085"/>
                <a:gd name="T13" fmla="*/ 0 h 135"/>
                <a:gd name="T14" fmla="*/ 1085 w 1085"/>
                <a:gd name="T15" fmla="*/ 135 h 135"/>
                <a:gd name="T16" fmla="*/ 8 w 1085"/>
                <a:gd name="T17" fmla="*/ 135 h 135"/>
                <a:gd name="T18" fmla="*/ 8 w 1085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085" h="135">
                  <a:moveTo>
                    <a:pt x="0" y="0"/>
                  </a:moveTo>
                  <a:lnTo>
                    <a:pt x="1085" y="0"/>
                  </a:lnTo>
                  <a:lnTo>
                    <a:pt x="1085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8" y="0"/>
                  </a:moveTo>
                  <a:lnTo>
                    <a:pt x="1085" y="0"/>
                  </a:lnTo>
                  <a:lnTo>
                    <a:pt x="1085" y="135"/>
                  </a:lnTo>
                  <a:lnTo>
                    <a:pt x="8" y="135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31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07" name="Freeform 79">
              <a:extLst>
                <a:ext uri="{FF2B5EF4-FFF2-40B4-BE49-F238E27FC236}">
                  <a16:creationId xmlns:a16="http://schemas.microsoft.com/office/drawing/2014/main" id="{A3FEEDD5-9F04-4769-8701-94F5AD4DA4B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14" y="2204"/>
              <a:ext cx="1077" cy="135"/>
            </a:xfrm>
            <a:custGeom>
              <a:avLst/>
              <a:gdLst>
                <a:gd name="T0" fmla="*/ 0 w 1077"/>
                <a:gd name="T1" fmla="*/ 0 h 135"/>
                <a:gd name="T2" fmla="*/ 1077 w 1077"/>
                <a:gd name="T3" fmla="*/ 0 h 135"/>
                <a:gd name="T4" fmla="*/ 1077 w 1077"/>
                <a:gd name="T5" fmla="*/ 135 h 135"/>
                <a:gd name="T6" fmla="*/ 0 w 1077"/>
                <a:gd name="T7" fmla="*/ 135 h 135"/>
                <a:gd name="T8" fmla="*/ 0 w 1077"/>
                <a:gd name="T9" fmla="*/ 0 h 135"/>
                <a:gd name="T10" fmla="*/ 6 w 1077"/>
                <a:gd name="T11" fmla="*/ 0 h 135"/>
                <a:gd name="T12" fmla="*/ 1077 w 1077"/>
                <a:gd name="T13" fmla="*/ 0 h 135"/>
                <a:gd name="T14" fmla="*/ 1077 w 1077"/>
                <a:gd name="T15" fmla="*/ 135 h 135"/>
                <a:gd name="T16" fmla="*/ 6 w 1077"/>
                <a:gd name="T17" fmla="*/ 135 h 135"/>
                <a:gd name="T18" fmla="*/ 6 w 1077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077" h="135">
                  <a:moveTo>
                    <a:pt x="0" y="0"/>
                  </a:moveTo>
                  <a:lnTo>
                    <a:pt x="1077" y="0"/>
                  </a:lnTo>
                  <a:lnTo>
                    <a:pt x="1077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6" y="0"/>
                  </a:moveTo>
                  <a:lnTo>
                    <a:pt x="1077" y="0"/>
                  </a:lnTo>
                  <a:lnTo>
                    <a:pt x="1077" y="135"/>
                  </a:lnTo>
                  <a:lnTo>
                    <a:pt x="6" y="13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32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08" name="Freeform 80">
              <a:extLst>
                <a:ext uri="{FF2B5EF4-FFF2-40B4-BE49-F238E27FC236}">
                  <a16:creationId xmlns:a16="http://schemas.microsoft.com/office/drawing/2014/main" id="{C8C5C36A-7E7B-49F6-941B-75648D820D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20" y="2204"/>
              <a:ext cx="1071" cy="135"/>
            </a:xfrm>
            <a:custGeom>
              <a:avLst/>
              <a:gdLst>
                <a:gd name="T0" fmla="*/ 0 w 1071"/>
                <a:gd name="T1" fmla="*/ 0 h 135"/>
                <a:gd name="T2" fmla="*/ 1071 w 1071"/>
                <a:gd name="T3" fmla="*/ 0 h 135"/>
                <a:gd name="T4" fmla="*/ 1071 w 1071"/>
                <a:gd name="T5" fmla="*/ 135 h 135"/>
                <a:gd name="T6" fmla="*/ 0 w 1071"/>
                <a:gd name="T7" fmla="*/ 135 h 135"/>
                <a:gd name="T8" fmla="*/ 0 w 1071"/>
                <a:gd name="T9" fmla="*/ 0 h 135"/>
                <a:gd name="T10" fmla="*/ 6 w 1071"/>
                <a:gd name="T11" fmla="*/ 0 h 135"/>
                <a:gd name="T12" fmla="*/ 1071 w 1071"/>
                <a:gd name="T13" fmla="*/ 0 h 135"/>
                <a:gd name="T14" fmla="*/ 1071 w 1071"/>
                <a:gd name="T15" fmla="*/ 135 h 135"/>
                <a:gd name="T16" fmla="*/ 6 w 1071"/>
                <a:gd name="T17" fmla="*/ 135 h 135"/>
                <a:gd name="T18" fmla="*/ 6 w 1071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071" h="135">
                  <a:moveTo>
                    <a:pt x="0" y="0"/>
                  </a:moveTo>
                  <a:lnTo>
                    <a:pt x="1071" y="0"/>
                  </a:lnTo>
                  <a:lnTo>
                    <a:pt x="1071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6" y="0"/>
                  </a:moveTo>
                  <a:lnTo>
                    <a:pt x="1071" y="0"/>
                  </a:lnTo>
                  <a:lnTo>
                    <a:pt x="1071" y="135"/>
                  </a:lnTo>
                  <a:lnTo>
                    <a:pt x="6" y="13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34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09" name="Freeform 81">
              <a:extLst>
                <a:ext uri="{FF2B5EF4-FFF2-40B4-BE49-F238E27FC236}">
                  <a16:creationId xmlns:a16="http://schemas.microsoft.com/office/drawing/2014/main" id="{973324E7-3470-4D70-B2E0-612D1D0598F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26" y="2204"/>
              <a:ext cx="1065" cy="135"/>
            </a:xfrm>
            <a:custGeom>
              <a:avLst/>
              <a:gdLst>
                <a:gd name="T0" fmla="*/ 0 w 1065"/>
                <a:gd name="T1" fmla="*/ 0 h 135"/>
                <a:gd name="T2" fmla="*/ 1065 w 1065"/>
                <a:gd name="T3" fmla="*/ 0 h 135"/>
                <a:gd name="T4" fmla="*/ 1065 w 1065"/>
                <a:gd name="T5" fmla="*/ 135 h 135"/>
                <a:gd name="T6" fmla="*/ 0 w 1065"/>
                <a:gd name="T7" fmla="*/ 135 h 135"/>
                <a:gd name="T8" fmla="*/ 0 w 1065"/>
                <a:gd name="T9" fmla="*/ 0 h 135"/>
                <a:gd name="T10" fmla="*/ 9 w 1065"/>
                <a:gd name="T11" fmla="*/ 0 h 135"/>
                <a:gd name="T12" fmla="*/ 1065 w 1065"/>
                <a:gd name="T13" fmla="*/ 0 h 135"/>
                <a:gd name="T14" fmla="*/ 1065 w 1065"/>
                <a:gd name="T15" fmla="*/ 135 h 135"/>
                <a:gd name="T16" fmla="*/ 9 w 1065"/>
                <a:gd name="T17" fmla="*/ 135 h 135"/>
                <a:gd name="T18" fmla="*/ 9 w 1065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065" h="135">
                  <a:moveTo>
                    <a:pt x="0" y="0"/>
                  </a:moveTo>
                  <a:lnTo>
                    <a:pt x="1065" y="0"/>
                  </a:lnTo>
                  <a:lnTo>
                    <a:pt x="1065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9" y="0"/>
                  </a:moveTo>
                  <a:lnTo>
                    <a:pt x="1065" y="0"/>
                  </a:lnTo>
                  <a:lnTo>
                    <a:pt x="1065" y="135"/>
                  </a:lnTo>
                  <a:lnTo>
                    <a:pt x="9" y="135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35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10" name="Freeform 82">
              <a:extLst>
                <a:ext uri="{FF2B5EF4-FFF2-40B4-BE49-F238E27FC236}">
                  <a16:creationId xmlns:a16="http://schemas.microsoft.com/office/drawing/2014/main" id="{DA384B49-2EB3-4A4E-9B04-C53AEF7F80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35" y="2204"/>
              <a:ext cx="1056" cy="135"/>
            </a:xfrm>
            <a:custGeom>
              <a:avLst/>
              <a:gdLst>
                <a:gd name="T0" fmla="*/ 0 w 1056"/>
                <a:gd name="T1" fmla="*/ 0 h 135"/>
                <a:gd name="T2" fmla="*/ 1056 w 1056"/>
                <a:gd name="T3" fmla="*/ 0 h 135"/>
                <a:gd name="T4" fmla="*/ 1056 w 1056"/>
                <a:gd name="T5" fmla="*/ 135 h 135"/>
                <a:gd name="T6" fmla="*/ 0 w 1056"/>
                <a:gd name="T7" fmla="*/ 135 h 135"/>
                <a:gd name="T8" fmla="*/ 0 w 1056"/>
                <a:gd name="T9" fmla="*/ 0 h 135"/>
                <a:gd name="T10" fmla="*/ 5 w 1056"/>
                <a:gd name="T11" fmla="*/ 0 h 135"/>
                <a:gd name="T12" fmla="*/ 1056 w 1056"/>
                <a:gd name="T13" fmla="*/ 0 h 135"/>
                <a:gd name="T14" fmla="*/ 1056 w 1056"/>
                <a:gd name="T15" fmla="*/ 135 h 135"/>
                <a:gd name="T16" fmla="*/ 5 w 1056"/>
                <a:gd name="T17" fmla="*/ 135 h 135"/>
                <a:gd name="T18" fmla="*/ 5 w 1056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056" h="135">
                  <a:moveTo>
                    <a:pt x="0" y="0"/>
                  </a:moveTo>
                  <a:lnTo>
                    <a:pt x="1056" y="0"/>
                  </a:lnTo>
                  <a:lnTo>
                    <a:pt x="1056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5" y="0"/>
                  </a:moveTo>
                  <a:lnTo>
                    <a:pt x="1056" y="0"/>
                  </a:lnTo>
                  <a:lnTo>
                    <a:pt x="1056" y="135"/>
                  </a:lnTo>
                  <a:lnTo>
                    <a:pt x="5" y="13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36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11" name="Freeform 83">
              <a:extLst>
                <a:ext uri="{FF2B5EF4-FFF2-40B4-BE49-F238E27FC236}">
                  <a16:creationId xmlns:a16="http://schemas.microsoft.com/office/drawing/2014/main" id="{3FA34612-AC2E-4B33-933E-CCB7C4566A3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40" y="2204"/>
              <a:ext cx="1051" cy="135"/>
            </a:xfrm>
            <a:custGeom>
              <a:avLst/>
              <a:gdLst>
                <a:gd name="T0" fmla="*/ 0 w 1051"/>
                <a:gd name="T1" fmla="*/ 0 h 135"/>
                <a:gd name="T2" fmla="*/ 1051 w 1051"/>
                <a:gd name="T3" fmla="*/ 0 h 135"/>
                <a:gd name="T4" fmla="*/ 1051 w 1051"/>
                <a:gd name="T5" fmla="*/ 135 h 135"/>
                <a:gd name="T6" fmla="*/ 0 w 1051"/>
                <a:gd name="T7" fmla="*/ 135 h 135"/>
                <a:gd name="T8" fmla="*/ 0 w 1051"/>
                <a:gd name="T9" fmla="*/ 0 h 135"/>
                <a:gd name="T10" fmla="*/ 6 w 1051"/>
                <a:gd name="T11" fmla="*/ 0 h 135"/>
                <a:gd name="T12" fmla="*/ 1051 w 1051"/>
                <a:gd name="T13" fmla="*/ 0 h 135"/>
                <a:gd name="T14" fmla="*/ 1051 w 1051"/>
                <a:gd name="T15" fmla="*/ 135 h 135"/>
                <a:gd name="T16" fmla="*/ 6 w 1051"/>
                <a:gd name="T17" fmla="*/ 135 h 135"/>
                <a:gd name="T18" fmla="*/ 6 w 1051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051" h="135">
                  <a:moveTo>
                    <a:pt x="0" y="0"/>
                  </a:moveTo>
                  <a:lnTo>
                    <a:pt x="1051" y="0"/>
                  </a:lnTo>
                  <a:lnTo>
                    <a:pt x="1051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6" y="0"/>
                  </a:moveTo>
                  <a:lnTo>
                    <a:pt x="1051" y="0"/>
                  </a:lnTo>
                  <a:lnTo>
                    <a:pt x="1051" y="135"/>
                  </a:lnTo>
                  <a:lnTo>
                    <a:pt x="6" y="13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37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12" name="Freeform 84">
              <a:extLst>
                <a:ext uri="{FF2B5EF4-FFF2-40B4-BE49-F238E27FC236}">
                  <a16:creationId xmlns:a16="http://schemas.microsoft.com/office/drawing/2014/main" id="{F6A05900-047A-42F6-8A0C-758778D710E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46" y="2204"/>
              <a:ext cx="1045" cy="135"/>
            </a:xfrm>
            <a:custGeom>
              <a:avLst/>
              <a:gdLst>
                <a:gd name="T0" fmla="*/ 0 w 1045"/>
                <a:gd name="T1" fmla="*/ 0 h 135"/>
                <a:gd name="T2" fmla="*/ 1045 w 1045"/>
                <a:gd name="T3" fmla="*/ 0 h 135"/>
                <a:gd name="T4" fmla="*/ 1045 w 1045"/>
                <a:gd name="T5" fmla="*/ 135 h 135"/>
                <a:gd name="T6" fmla="*/ 0 w 1045"/>
                <a:gd name="T7" fmla="*/ 135 h 135"/>
                <a:gd name="T8" fmla="*/ 0 w 1045"/>
                <a:gd name="T9" fmla="*/ 0 h 135"/>
                <a:gd name="T10" fmla="*/ 9 w 1045"/>
                <a:gd name="T11" fmla="*/ 0 h 135"/>
                <a:gd name="T12" fmla="*/ 1045 w 1045"/>
                <a:gd name="T13" fmla="*/ 0 h 135"/>
                <a:gd name="T14" fmla="*/ 1045 w 1045"/>
                <a:gd name="T15" fmla="*/ 135 h 135"/>
                <a:gd name="T16" fmla="*/ 9 w 1045"/>
                <a:gd name="T17" fmla="*/ 135 h 135"/>
                <a:gd name="T18" fmla="*/ 9 w 1045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045" h="135">
                  <a:moveTo>
                    <a:pt x="0" y="0"/>
                  </a:moveTo>
                  <a:lnTo>
                    <a:pt x="1045" y="0"/>
                  </a:lnTo>
                  <a:lnTo>
                    <a:pt x="1045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9" y="0"/>
                  </a:moveTo>
                  <a:lnTo>
                    <a:pt x="1045" y="0"/>
                  </a:lnTo>
                  <a:lnTo>
                    <a:pt x="1045" y="135"/>
                  </a:lnTo>
                  <a:lnTo>
                    <a:pt x="9" y="135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39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13" name="Freeform 85">
              <a:extLst>
                <a:ext uri="{FF2B5EF4-FFF2-40B4-BE49-F238E27FC236}">
                  <a16:creationId xmlns:a16="http://schemas.microsoft.com/office/drawing/2014/main" id="{112964C2-822F-4B39-9BAC-7ACB605781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55" y="2204"/>
              <a:ext cx="1036" cy="135"/>
            </a:xfrm>
            <a:custGeom>
              <a:avLst/>
              <a:gdLst>
                <a:gd name="T0" fmla="*/ 0 w 1036"/>
                <a:gd name="T1" fmla="*/ 0 h 135"/>
                <a:gd name="T2" fmla="*/ 1036 w 1036"/>
                <a:gd name="T3" fmla="*/ 0 h 135"/>
                <a:gd name="T4" fmla="*/ 1036 w 1036"/>
                <a:gd name="T5" fmla="*/ 135 h 135"/>
                <a:gd name="T6" fmla="*/ 0 w 1036"/>
                <a:gd name="T7" fmla="*/ 135 h 135"/>
                <a:gd name="T8" fmla="*/ 0 w 1036"/>
                <a:gd name="T9" fmla="*/ 0 h 135"/>
                <a:gd name="T10" fmla="*/ 5 w 1036"/>
                <a:gd name="T11" fmla="*/ 0 h 135"/>
                <a:gd name="T12" fmla="*/ 1036 w 1036"/>
                <a:gd name="T13" fmla="*/ 0 h 135"/>
                <a:gd name="T14" fmla="*/ 1036 w 1036"/>
                <a:gd name="T15" fmla="*/ 135 h 135"/>
                <a:gd name="T16" fmla="*/ 5 w 1036"/>
                <a:gd name="T17" fmla="*/ 135 h 135"/>
                <a:gd name="T18" fmla="*/ 5 w 1036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036" h="135">
                  <a:moveTo>
                    <a:pt x="0" y="0"/>
                  </a:moveTo>
                  <a:lnTo>
                    <a:pt x="1036" y="0"/>
                  </a:lnTo>
                  <a:lnTo>
                    <a:pt x="1036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5" y="0"/>
                  </a:moveTo>
                  <a:lnTo>
                    <a:pt x="1036" y="0"/>
                  </a:lnTo>
                  <a:lnTo>
                    <a:pt x="1036" y="135"/>
                  </a:lnTo>
                  <a:lnTo>
                    <a:pt x="5" y="13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3A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14" name="Freeform 86">
              <a:extLst>
                <a:ext uri="{FF2B5EF4-FFF2-40B4-BE49-F238E27FC236}">
                  <a16:creationId xmlns:a16="http://schemas.microsoft.com/office/drawing/2014/main" id="{153C337D-2B6F-4D11-8DAD-6CE0DAF96BC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60" y="2204"/>
              <a:ext cx="1031" cy="135"/>
            </a:xfrm>
            <a:custGeom>
              <a:avLst/>
              <a:gdLst>
                <a:gd name="T0" fmla="*/ 0 w 1031"/>
                <a:gd name="T1" fmla="*/ 0 h 135"/>
                <a:gd name="T2" fmla="*/ 1031 w 1031"/>
                <a:gd name="T3" fmla="*/ 0 h 135"/>
                <a:gd name="T4" fmla="*/ 1031 w 1031"/>
                <a:gd name="T5" fmla="*/ 135 h 135"/>
                <a:gd name="T6" fmla="*/ 0 w 1031"/>
                <a:gd name="T7" fmla="*/ 135 h 135"/>
                <a:gd name="T8" fmla="*/ 0 w 1031"/>
                <a:gd name="T9" fmla="*/ 0 h 135"/>
                <a:gd name="T10" fmla="*/ 6 w 1031"/>
                <a:gd name="T11" fmla="*/ 0 h 135"/>
                <a:gd name="T12" fmla="*/ 1031 w 1031"/>
                <a:gd name="T13" fmla="*/ 0 h 135"/>
                <a:gd name="T14" fmla="*/ 1031 w 1031"/>
                <a:gd name="T15" fmla="*/ 135 h 135"/>
                <a:gd name="T16" fmla="*/ 6 w 1031"/>
                <a:gd name="T17" fmla="*/ 135 h 135"/>
                <a:gd name="T18" fmla="*/ 6 w 1031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031" h="135">
                  <a:moveTo>
                    <a:pt x="0" y="0"/>
                  </a:moveTo>
                  <a:lnTo>
                    <a:pt x="1031" y="0"/>
                  </a:lnTo>
                  <a:lnTo>
                    <a:pt x="1031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6" y="0"/>
                  </a:moveTo>
                  <a:lnTo>
                    <a:pt x="1031" y="0"/>
                  </a:lnTo>
                  <a:lnTo>
                    <a:pt x="1031" y="135"/>
                  </a:lnTo>
                  <a:lnTo>
                    <a:pt x="6" y="13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3B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15" name="Freeform 87">
              <a:extLst>
                <a:ext uri="{FF2B5EF4-FFF2-40B4-BE49-F238E27FC236}">
                  <a16:creationId xmlns:a16="http://schemas.microsoft.com/office/drawing/2014/main" id="{CFC913A6-8F45-4B75-9A60-A8A72C23939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66" y="2204"/>
              <a:ext cx="1025" cy="135"/>
            </a:xfrm>
            <a:custGeom>
              <a:avLst/>
              <a:gdLst>
                <a:gd name="T0" fmla="*/ 0 w 1025"/>
                <a:gd name="T1" fmla="*/ 0 h 135"/>
                <a:gd name="T2" fmla="*/ 1025 w 1025"/>
                <a:gd name="T3" fmla="*/ 0 h 135"/>
                <a:gd name="T4" fmla="*/ 1025 w 1025"/>
                <a:gd name="T5" fmla="*/ 135 h 135"/>
                <a:gd name="T6" fmla="*/ 0 w 1025"/>
                <a:gd name="T7" fmla="*/ 135 h 135"/>
                <a:gd name="T8" fmla="*/ 0 w 1025"/>
                <a:gd name="T9" fmla="*/ 0 h 135"/>
                <a:gd name="T10" fmla="*/ 9 w 1025"/>
                <a:gd name="T11" fmla="*/ 0 h 135"/>
                <a:gd name="T12" fmla="*/ 1025 w 1025"/>
                <a:gd name="T13" fmla="*/ 0 h 135"/>
                <a:gd name="T14" fmla="*/ 1025 w 1025"/>
                <a:gd name="T15" fmla="*/ 135 h 135"/>
                <a:gd name="T16" fmla="*/ 9 w 1025"/>
                <a:gd name="T17" fmla="*/ 135 h 135"/>
                <a:gd name="T18" fmla="*/ 9 w 1025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025" h="135">
                  <a:moveTo>
                    <a:pt x="0" y="0"/>
                  </a:moveTo>
                  <a:lnTo>
                    <a:pt x="1025" y="0"/>
                  </a:lnTo>
                  <a:lnTo>
                    <a:pt x="1025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9" y="0"/>
                  </a:moveTo>
                  <a:lnTo>
                    <a:pt x="1025" y="0"/>
                  </a:lnTo>
                  <a:lnTo>
                    <a:pt x="1025" y="135"/>
                  </a:lnTo>
                  <a:lnTo>
                    <a:pt x="9" y="135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3C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16" name="Freeform 88">
              <a:extLst>
                <a:ext uri="{FF2B5EF4-FFF2-40B4-BE49-F238E27FC236}">
                  <a16:creationId xmlns:a16="http://schemas.microsoft.com/office/drawing/2014/main" id="{338BE914-4859-4AF3-B633-0399847D48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75" y="2204"/>
              <a:ext cx="1016" cy="135"/>
            </a:xfrm>
            <a:custGeom>
              <a:avLst/>
              <a:gdLst>
                <a:gd name="T0" fmla="*/ 0 w 1016"/>
                <a:gd name="T1" fmla="*/ 0 h 135"/>
                <a:gd name="T2" fmla="*/ 1016 w 1016"/>
                <a:gd name="T3" fmla="*/ 0 h 135"/>
                <a:gd name="T4" fmla="*/ 1016 w 1016"/>
                <a:gd name="T5" fmla="*/ 135 h 135"/>
                <a:gd name="T6" fmla="*/ 0 w 1016"/>
                <a:gd name="T7" fmla="*/ 135 h 135"/>
                <a:gd name="T8" fmla="*/ 0 w 1016"/>
                <a:gd name="T9" fmla="*/ 0 h 135"/>
                <a:gd name="T10" fmla="*/ 6 w 1016"/>
                <a:gd name="T11" fmla="*/ 0 h 135"/>
                <a:gd name="T12" fmla="*/ 1016 w 1016"/>
                <a:gd name="T13" fmla="*/ 0 h 135"/>
                <a:gd name="T14" fmla="*/ 1016 w 1016"/>
                <a:gd name="T15" fmla="*/ 135 h 135"/>
                <a:gd name="T16" fmla="*/ 6 w 1016"/>
                <a:gd name="T17" fmla="*/ 135 h 135"/>
                <a:gd name="T18" fmla="*/ 6 w 1016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016" h="135">
                  <a:moveTo>
                    <a:pt x="0" y="0"/>
                  </a:moveTo>
                  <a:lnTo>
                    <a:pt x="1016" y="0"/>
                  </a:lnTo>
                  <a:lnTo>
                    <a:pt x="1016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6" y="0"/>
                  </a:moveTo>
                  <a:lnTo>
                    <a:pt x="1016" y="0"/>
                  </a:lnTo>
                  <a:lnTo>
                    <a:pt x="1016" y="135"/>
                  </a:lnTo>
                  <a:lnTo>
                    <a:pt x="6" y="13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3E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17" name="Freeform 89">
              <a:extLst>
                <a:ext uri="{FF2B5EF4-FFF2-40B4-BE49-F238E27FC236}">
                  <a16:creationId xmlns:a16="http://schemas.microsoft.com/office/drawing/2014/main" id="{79FF84D0-8BCB-4B7B-8F95-FBDB765573E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81" y="2204"/>
              <a:ext cx="1010" cy="135"/>
            </a:xfrm>
            <a:custGeom>
              <a:avLst/>
              <a:gdLst>
                <a:gd name="T0" fmla="*/ 0 w 1010"/>
                <a:gd name="T1" fmla="*/ 0 h 135"/>
                <a:gd name="T2" fmla="*/ 1010 w 1010"/>
                <a:gd name="T3" fmla="*/ 0 h 135"/>
                <a:gd name="T4" fmla="*/ 1010 w 1010"/>
                <a:gd name="T5" fmla="*/ 135 h 135"/>
                <a:gd name="T6" fmla="*/ 0 w 1010"/>
                <a:gd name="T7" fmla="*/ 135 h 135"/>
                <a:gd name="T8" fmla="*/ 0 w 1010"/>
                <a:gd name="T9" fmla="*/ 0 h 135"/>
                <a:gd name="T10" fmla="*/ 5 w 1010"/>
                <a:gd name="T11" fmla="*/ 0 h 135"/>
                <a:gd name="T12" fmla="*/ 1010 w 1010"/>
                <a:gd name="T13" fmla="*/ 0 h 135"/>
                <a:gd name="T14" fmla="*/ 1010 w 1010"/>
                <a:gd name="T15" fmla="*/ 135 h 135"/>
                <a:gd name="T16" fmla="*/ 5 w 1010"/>
                <a:gd name="T17" fmla="*/ 135 h 135"/>
                <a:gd name="T18" fmla="*/ 5 w 1010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010" h="135">
                  <a:moveTo>
                    <a:pt x="0" y="0"/>
                  </a:moveTo>
                  <a:lnTo>
                    <a:pt x="1010" y="0"/>
                  </a:lnTo>
                  <a:lnTo>
                    <a:pt x="1010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5" y="0"/>
                  </a:moveTo>
                  <a:lnTo>
                    <a:pt x="1010" y="0"/>
                  </a:lnTo>
                  <a:lnTo>
                    <a:pt x="1010" y="135"/>
                  </a:lnTo>
                  <a:lnTo>
                    <a:pt x="5" y="13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3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18" name="Freeform 90">
              <a:extLst>
                <a:ext uri="{FF2B5EF4-FFF2-40B4-BE49-F238E27FC236}">
                  <a16:creationId xmlns:a16="http://schemas.microsoft.com/office/drawing/2014/main" id="{DF9FCFAC-4DC6-4779-BE05-21A500B528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86" y="2204"/>
              <a:ext cx="1005" cy="135"/>
            </a:xfrm>
            <a:custGeom>
              <a:avLst/>
              <a:gdLst>
                <a:gd name="T0" fmla="*/ 0 w 1005"/>
                <a:gd name="T1" fmla="*/ 0 h 135"/>
                <a:gd name="T2" fmla="*/ 1005 w 1005"/>
                <a:gd name="T3" fmla="*/ 0 h 135"/>
                <a:gd name="T4" fmla="*/ 1005 w 1005"/>
                <a:gd name="T5" fmla="*/ 135 h 135"/>
                <a:gd name="T6" fmla="*/ 0 w 1005"/>
                <a:gd name="T7" fmla="*/ 135 h 135"/>
                <a:gd name="T8" fmla="*/ 0 w 1005"/>
                <a:gd name="T9" fmla="*/ 0 h 135"/>
                <a:gd name="T10" fmla="*/ 9 w 1005"/>
                <a:gd name="T11" fmla="*/ 0 h 135"/>
                <a:gd name="T12" fmla="*/ 1005 w 1005"/>
                <a:gd name="T13" fmla="*/ 0 h 135"/>
                <a:gd name="T14" fmla="*/ 1005 w 1005"/>
                <a:gd name="T15" fmla="*/ 135 h 135"/>
                <a:gd name="T16" fmla="*/ 9 w 1005"/>
                <a:gd name="T17" fmla="*/ 135 h 135"/>
                <a:gd name="T18" fmla="*/ 9 w 1005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005" h="135">
                  <a:moveTo>
                    <a:pt x="0" y="0"/>
                  </a:moveTo>
                  <a:lnTo>
                    <a:pt x="1005" y="0"/>
                  </a:lnTo>
                  <a:lnTo>
                    <a:pt x="1005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9" y="0"/>
                  </a:moveTo>
                  <a:lnTo>
                    <a:pt x="1005" y="0"/>
                  </a:lnTo>
                  <a:lnTo>
                    <a:pt x="1005" y="135"/>
                  </a:lnTo>
                  <a:lnTo>
                    <a:pt x="9" y="135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4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19" name="Freeform 91">
              <a:extLst>
                <a:ext uri="{FF2B5EF4-FFF2-40B4-BE49-F238E27FC236}">
                  <a16:creationId xmlns:a16="http://schemas.microsoft.com/office/drawing/2014/main" id="{371E4678-A0B4-4B75-B5AA-43CFE271B19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5" y="2204"/>
              <a:ext cx="996" cy="135"/>
            </a:xfrm>
            <a:custGeom>
              <a:avLst/>
              <a:gdLst>
                <a:gd name="T0" fmla="*/ 0 w 996"/>
                <a:gd name="T1" fmla="*/ 0 h 135"/>
                <a:gd name="T2" fmla="*/ 996 w 996"/>
                <a:gd name="T3" fmla="*/ 0 h 135"/>
                <a:gd name="T4" fmla="*/ 996 w 996"/>
                <a:gd name="T5" fmla="*/ 135 h 135"/>
                <a:gd name="T6" fmla="*/ 0 w 996"/>
                <a:gd name="T7" fmla="*/ 135 h 135"/>
                <a:gd name="T8" fmla="*/ 0 w 996"/>
                <a:gd name="T9" fmla="*/ 0 h 135"/>
                <a:gd name="T10" fmla="*/ 6 w 996"/>
                <a:gd name="T11" fmla="*/ 0 h 135"/>
                <a:gd name="T12" fmla="*/ 996 w 996"/>
                <a:gd name="T13" fmla="*/ 0 h 135"/>
                <a:gd name="T14" fmla="*/ 996 w 996"/>
                <a:gd name="T15" fmla="*/ 135 h 135"/>
                <a:gd name="T16" fmla="*/ 6 w 996"/>
                <a:gd name="T17" fmla="*/ 135 h 135"/>
                <a:gd name="T18" fmla="*/ 6 w 996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996" h="135">
                  <a:moveTo>
                    <a:pt x="0" y="0"/>
                  </a:moveTo>
                  <a:lnTo>
                    <a:pt x="996" y="0"/>
                  </a:lnTo>
                  <a:lnTo>
                    <a:pt x="996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6" y="0"/>
                  </a:moveTo>
                  <a:lnTo>
                    <a:pt x="996" y="0"/>
                  </a:lnTo>
                  <a:lnTo>
                    <a:pt x="996" y="135"/>
                  </a:lnTo>
                  <a:lnTo>
                    <a:pt x="6" y="13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41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20" name="Freeform 92">
              <a:extLst>
                <a:ext uri="{FF2B5EF4-FFF2-40B4-BE49-F238E27FC236}">
                  <a16:creationId xmlns:a16="http://schemas.microsoft.com/office/drawing/2014/main" id="{D9C16D52-3325-43AD-9BDF-6A9C13504D8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01" y="2204"/>
              <a:ext cx="990" cy="135"/>
            </a:xfrm>
            <a:custGeom>
              <a:avLst/>
              <a:gdLst>
                <a:gd name="T0" fmla="*/ 0 w 990"/>
                <a:gd name="T1" fmla="*/ 0 h 135"/>
                <a:gd name="T2" fmla="*/ 990 w 990"/>
                <a:gd name="T3" fmla="*/ 0 h 135"/>
                <a:gd name="T4" fmla="*/ 990 w 990"/>
                <a:gd name="T5" fmla="*/ 135 h 135"/>
                <a:gd name="T6" fmla="*/ 0 w 990"/>
                <a:gd name="T7" fmla="*/ 135 h 135"/>
                <a:gd name="T8" fmla="*/ 0 w 990"/>
                <a:gd name="T9" fmla="*/ 0 h 135"/>
                <a:gd name="T10" fmla="*/ 6 w 990"/>
                <a:gd name="T11" fmla="*/ 0 h 135"/>
                <a:gd name="T12" fmla="*/ 990 w 990"/>
                <a:gd name="T13" fmla="*/ 0 h 135"/>
                <a:gd name="T14" fmla="*/ 990 w 990"/>
                <a:gd name="T15" fmla="*/ 135 h 135"/>
                <a:gd name="T16" fmla="*/ 6 w 990"/>
                <a:gd name="T17" fmla="*/ 135 h 135"/>
                <a:gd name="T18" fmla="*/ 6 w 990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990" h="135">
                  <a:moveTo>
                    <a:pt x="0" y="0"/>
                  </a:moveTo>
                  <a:lnTo>
                    <a:pt x="990" y="0"/>
                  </a:lnTo>
                  <a:lnTo>
                    <a:pt x="990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6" y="0"/>
                  </a:moveTo>
                  <a:lnTo>
                    <a:pt x="990" y="0"/>
                  </a:lnTo>
                  <a:lnTo>
                    <a:pt x="990" y="135"/>
                  </a:lnTo>
                  <a:lnTo>
                    <a:pt x="6" y="13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43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21" name="Freeform 93">
              <a:extLst>
                <a:ext uri="{FF2B5EF4-FFF2-40B4-BE49-F238E27FC236}">
                  <a16:creationId xmlns:a16="http://schemas.microsoft.com/office/drawing/2014/main" id="{99082943-3BD0-4694-B697-6B00248D33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07" y="2204"/>
              <a:ext cx="984" cy="135"/>
            </a:xfrm>
            <a:custGeom>
              <a:avLst/>
              <a:gdLst>
                <a:gd name="T0" fmla="*/ 0 w 984"/>
                <a:gd name="T1" fmla="*/ 0 h 135"/>
                <a:gd name="T2" fmla="*/ 984 w 984"/>
                <a:gd name="T3" fmla="*/ 0 h 135"/>
                <a:gd name="T4" fmla="*/ 984 w 984"/>
                <a:gd name="T5" fmla="*/ 135 h 135"/>
                <a:gd name="T6" fmla="*/ 0 w 984"/>
                <a:gd name="T7" fmla="*/ 135 h 135"/>
                <a:gd name="T8" fmla="*/ 0 w 984"/>
                <a:gd name="T9" fmla="*/ 0 h 135"/>
                <a:gd name="T10" fmla="*/ 8 w 984"/>
                <a:gd name="T11" fmla="*/ 0 h 135"/>
                <a:gd name="T12" fmla="*/ 984 w 984"/>
                <a:gd name="T13" fmla="*/ 0 h 135"/>
                <a:gd name="T14" fmla="*/ 984 w 984"/>
                <a:gd name="T15" fmla="*/ 135 h 135"/>
                <a:gd name="T16" fmla="*/ 8 w 984"/>
                <a:gd name="T17" fmla="*/ 135 h 135"/>
                <a:gd name="T18" fmla="*/ 8 w 984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984" h="135">
                  <a:moveTo>
                    <a:pt x="0" y="0"/>
                  </a:moveTo>
                  <a:lnTo>
                    <a:pt x="984" y="0"/>
                  </a:lnTo>
                  <a:lnTo>
                    <a:pt x="984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8" y="0"/>
                  </a:moveTo>
                  <a:lnTo>
                    <a:pt x="984" y="0"/>
                  </a:lnTo>
                  <a:lnTo>
                    <a:pt x="984" y="135"/>
                  </a:lnTo>
                  <a:lnTo>
                    <a:pt x="8" y="135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44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22" name="Freeform 94">
              <a:extLst>
                <a:ext uri="{FF2B5EF4-FFF2-40B4-BE49-F238E27FC236}">
                  <a16:creationId xmlns:a16="http://schemas.microsoft.com/office/drawing/2014/main" id="{5B6EB0FD-FAAE-475E-8CEC-41C595503F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15" y="2204"/>
              <a:ext cx="976" cy="135"/>
            </a:xfrm>
            <a:custGeom>
              <a:avLst/>
              <a:gdLst>
                <a:gd name="T0" fmla="*/ 0 w 976"/>
                <a:gd name="T1" fmla="*/ 0 h 135"/>
                <a:gd name="T2" fmla="*/ 976 w 976"/>
                <a:gd name="T3" fmla="*/ 0 h 135"/>
                <a:gd name="T4" fmla="*/ 976 w 976"/>
                <a:gd name="T5" fmla="*/ 135 h 135"/>
                <a:gd name="T6" fmla="*/ 0 w 976"/>
                <a:gd name="T7" fmla="*/ 135 h 135"/>
                <a:gd name="T8" fmla="*/ 0 w 976"/>
                <a:gd name="T9" fmla="*/ 0 h 135"/>
                <a:gd name="T10" fmla="*/ 6 w 976"/>
                <a:gd name="T11" fmla="*/ 0 h 135"/>
                <a:gd name="T12" fmla="*/ 976 w 976"/>
                <a:gd name="T13" fmla="*/ 0 h 135"/>
                <a:gd name="T14" fmla="*/ 976 w 976"/>
                <a:gd name="T15" fmla="*/ 135 h 135"/>
                <a:gd name="T16" fmla="*/ 6 w 976"/>
                <a:gd name="T17" fmla="*/ 135 h 135"/>
                <a:gd name="T18" fmla="*/ 6 w 976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976" h="135">
                  <a:moveTo>
                    <a:pt x="0" y="0"/>
                  </a:moveTo>
                  <a:lnTo>
                    <a:pt x="976" y="0"/>
                  </a:lnTo>
                  <a:lnTo>
                    <a:pt x="976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6" y="0"/>
                  </a:moveTo>
                  <a:lnTo>
                    <a:pt x="976" y="0"/>
                  </a:lnTo>
                  <a:lnTo>
                    <a:pt x="976" y="135"/>
                  </a:lnTo>
                  <a:lnTo>
                    <a:pt x="6" y="13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45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23" name="Freeform 95">
              <a:extLst>
                <a:ext uri="{FF2B5EF4-FFF2-40B4-BE49-F238E27FC236}">
                  <a16:creationId xmlns:a16="http://schemas.microsoft.com/office/drawing/2014/main" id="{18FAD8B6-7BB8-4303-B3C3-C2C8FE5F8B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21" y="2204"/>
              <a:ext cx="970" cy="135"/>
            </a:xfrm>
            <a:custGeom>
              <a:avLst/>
              <a:gdLst>
                <a:gd name="T0" fmla="*/ 0 w 970"/>
                <a:gd name="T1" fmla="*/ 0 h 135"/>
                <a:gd name="T2" fmla="*/ 970 w 970"/>
                <a:gd name="T3" fmla="*/ 0 h 135"/>
                <a:gd name="T4" fmla="*/ 970 w 970"/>
                <a:gd name="T5" fmla="*/ 135 h 135"/>
                <a:gd name="T6" fmla="*/ 0 w 970"/>
                <a:gd name="T7" fmla="*/ 135 h 135"/>
                <a:gd name="T8" fmla="*/ 0 w 970"/>
                <a:gd name="T9" fmla="*/ 0 h 135"/>
                <a:gd name="T10" fmla="*/ 6 w 970"/>
                <a:gd name="T11" fmla="*/ 0 h 135"/>
                <a:gd name="T12" fmla="*/ 970 w 970"/>
                <a:gd name="T13" fmla="*/ 0 h 135"/>
                <a:gd name="T14" fmla="*/ 970 w 970"/>
                <a:gd name="T15" fmla="*/ 135 h 135"/>
                <a:gd name="T16" fmla="*/ 6 w 970"/>
                <a:gd name="T17" fmla="*/ 135 h 135"/>
                <a:gd name="T18" fmla="*/ 6 w 970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970" h="135">
                  <a:moveTo>
                    <a:pt x="0" y="0"/>
                  </a:moveTo>
                  <a:lnTo>
                    <a:pt x="970" y="0"/>
                  </a:lnTo>
                  <a:lnTo>
                    <a:pt x="970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6" y="0"/>
                  </a:moveTo>
                  <a:lnTo>
                    <a:pt x="970" y="0"/>
                  </a:lnTo>
                  <a:lnTo>
                    <a:pt x="970" y="135"/>
                  </a:lnTo>
                  <a:lnTo>
                    <a:pt x="6" y="13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47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24" name="Freeform 96">
              <a:extLst>
                <a:ext uri="{FF2B5EF4-FFF2-40B4-BE49-F238E27FC236}">
                  <a16:creationId xmlns:a16="http://schemas.microsoft.com/office/drawing/2014/main" id="{A4462060-196F-40AA-8D1E-7DEF4DB3D5D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27" y="2204"/>
              <a:ext cx="964" cy="135"/>
            </a:xfrm>
            <a:custGeom>
              <a:avLst/>
              <a:gdLst>
                <a:gd name="T0" fmla="*/ 0 w 964"/>
                <a:gd name="T1" fmla="*/ 0 h 135"/>
                <a:gd name="T2" fmla="*/ 964 w 964"/>
                <a:gd name="T3" fmla="*/ 0 h 135"/>
                <a:gd name="T4" fmla="*/ 964 w 964"/>
                <a:gd name="T5" fmla="*/ 135 h 135"/>
                <a:gd name="T6" fmla="*/ 0 w 964"/>
                <a:gd name="T7" fmla="*/ 135 h 135"/>
                <a:gd name="T8" fmla="*/ 0 w 964"/>
                <a:gd name="T9" fmla="*/ 0 h 135"/>
                <a:gd name="T10" fmla="*/ 8 w 964"/>
                <a:gd name="T11" fmla="*/ 0 h 135"/>
                <a:gd name="T12" fmla="*/ 964 w 964"/>
                <a:gd name="T13" fmla="*/ 0 h 135"/>
                <a:gd name="T14" fmla="*/ 964 w 964"/>
                <a:gd name="T15" fmla="*/ 135 h 135"/>
                <a:gd name="T16" fmla="*/ 8 w 964"/>
                <a:gd name="T17" fmla="*/ 135 h 135"/>
                <a:gd name="T18" fmla="*/ 8 w 964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964" h="135">
                  <a:moveTo>
                    <a:pt x="0" y="0"/>
                  </a:moveTo>
                  <a:lnTo>
                    <a:pt x="964" y="0"/>
                  </a:lnTo>
                  <a:lnTo>
                    <a:pt x="964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8" y="0"/>
                  </a:moveTo>
                  <a:lnTo>
                    <a:pt x="964" y="0"/>
                  </a:lnTo>
                  <a:lnTo>
                    <a:pt x="964" y="135"/>
                  </a:lnTo>
                  <a:lnTo>
                    <a:pt x="8" y="135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48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25" name="Freeform 97">
              <a:extLst>
                <a:ext uri="{FF2B5EF4-FFF2-40B4-BE49-F238E27FC236}">
                  <a16:creationId xmlns:a16="http://schemas.microsoft.com/office/drawing/2014/main" id="{558037EA-ADCB-4BBE-9076-5A66A2C0316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35" y="2204"/>
              <a:ext cx="956" cy="135"/>
            </a:xfrm>
            <a:custGeom>
              <a:avLst/>
              <a:gdLst>
                <a:gd name="T0" fmla="*/ 0 w 956"/>
                <a:gd name="T1" fmla="*/ 0 h 135"/>
                <a:gd name="T2" fmla="*/ 956 w 956"/>
                <a:gd name="T3" fmla="*/ 0 h 135"/>
                <a:gd name="T4" fmla="*/ 956 w 956"/>
                <a:gd name="T5" fmla="*/ 135 h 135"/>
                <a:gd name="T6" fmla="*/ 0 w 956"/>
                <a:gd name="T7" fmla="*/ 135 h 135"/>
                <a:gd name="T8" fmla="*/ 0 w 956"/>
                <a:gd name="T9" fmla="*/ 0 h 135"/>
                <a:gd name="T10" fmla="*/ 6 w 956"/>
                <a:gd name="T11" fmla="*/ 0 h 135"/>
                <a:gd name="T12" fmla="*/ 956 w 956"/>
                <a:gd name="T13" fmla="*/ 0 h 135"/>
                <a:gd name="T14" fmla="*/ 956 w 956"/>
                <a:gd name="T15" fmla="*/ 135 h 135"/>
                <a:gd name="T16" fmla="*/ 6 w 956"/>
                <a:gd name="T17" fmla="*/ 135 h 135"/>
                <a:gd name="T18" fmla="*/ 6 w 956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956" h="135">
                  <a:moveTo>
                    <a:pt x="0" y="0"/>
                  </a:moveTo>
                  <a:lnTo>
                    <a:pt x="956" y="0"/>
                  </a:lnTo>
                  <a:lnTo>
                    <a:pt x="956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6" y="0"/>
                  </a:moveTo>
                  <a:lnTo>
                    <a:pt x="956" y="0"/>
                  </a:lnTo>
                  <a:lnTo>
                    <a:pt x="956" y="135"/>
                  </a:lnTo>
                  <a:lnTo>
                    <a:pt x="6" y="13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49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26" name="Freeform 98">
              <a:extLst>
                <a:ext uri="{FF2B5EF4-FFF2-40B4-BE49-F238E27FC236}">
                  <a16:creationId xmlns:a16="http://schemas.microsoft.com/office/drawing/2014/main" id="{E2EFBC5B-D395-4E86-AA89-9433DB6E09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41" y="2204"/>
              <a:ext cx="950" cy="135"/>
            </a:xfrm>
            <a:custGeom>
              <a:avLst/>
              <a:gdLst>
                <a:gd name="T0" fmla="*/ 0 w 950"/>
                <a:gd name="T1" fmla="*/ 0 h 135"/>
                <a:gd name="T2" fmla="*/ 950 w 950"/>
                <a:gd name="T3" fmla="*/ 0 h 135"/>
                <a:gd name="T4" fmla="*/ 950 w 950"/>
                <a:gd name="T5" fmla="*/ 135 h 135"/>
                <a:gd name="T6" fmla="*/ 0 w 950"/>
                <a:gd name="T7" fmla="*/ 135 h 135"/>
                <a:gd name="T8" fmla="*/ 0 w 950"/>
                <a:gd name="T9" fmla="*/ 0 h 135"/>
                <a:gd name="T10" fmla="*/ 9 w 950"/>
                <a:gd name="T11" fmla="*/ 0 h 135"/>
                <a:gd name="T12" fmla="*/ 950 w 950"/>
                <a:gd name="T13" fmla="*/ 0 h 135"/>
                <a:gd name="T14" fmla="*/ 950 w 950"/>
                <a:gd name="T15" fmla="*/ 135 h 135"/>
                <a:gd name="T16" fmla="*/ 9 w 950"/>
                <a:gd name="T17" fmla="*/ 135 h 135"/>
                <a:gd name="T18" fmla="*/ 9 w 950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950" h="135">
                  <a:moveTo>
                    <a:pt x="0" y="0"/>
                  </a:moveTo>
                  <a:lnTo>
                    <a:pt x="950" y="0"/>
                  </a:lnTo>
                  <a:lnTo>
                    <a:pt x="950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9" y="0"/>
                  </a:moveTo>
                  <a:lnTo>
                    <a:pt x="950" y="0"/>
                  </a:lnTo>
                  <a:lnTo>
                    <a:pt x="950" y="135"/>
                  </a:lnTo>
                  <a:lnTo>
                    <a:pt x="9" y="135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4A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27" name="Freeform 99">
              <a:extLst>
                <a:ext uri="{FF2B5EF4-FFF2-40B4-BE49-F238E27FC236}">
                  <a16:creationId xmlns:a16="http://schemas.microsoft.com/office/drawing/2014/main" id="{C8B1E5DA-161D-42D7-BEE9-4FB487BAC25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50" y="2204"/>
              <a:ext cx="941" cy="135"/>
            </a:xfrm>
            <a:custGeom>
              <a:avLst/>
              <a:gdLst>
                <a:gd name="T0" fmla="*/ 0 w 941"/>
                <a:gd name="T1" fmla="*/ 0 h 135"/>
                <a:gd name="T2" fmla="*/ 941 w 941"/>
                <a:gd name="T3" fmla="*/ 0 h 135"/>
                <a:gd name="T4" fmla="*/ 941 w 941"/>
                <a:gd name="T5" fmla="*/ 135 h 135"/>
                <a:gd name="T6" fmla="*/ 0 w 941"/>
                <a:gd name="T7" fmla="*/ 135 h 135"/>
                <a:gd name="T8" fmla="*/ 0 w 941"/>
                <a:gd name="T9" fmla="*/ 0 h 135"/>
                <a:gd name="T10" fmla="*/ 5 w 941"/>
                <a:gd name="T11" fmla="*/ 0 h 135"/>
                <a:gd name="T12" fmla="*/ 941 w 941"/>
                <a:gd name="T13" fmla="*/ 0 h 135"/>
                <a:gd name="T14" fmla="*/ 941 w 941"/>
                <a:gd name="T15" fmla="*/ 135 h 135"/>
                <a:gd name="T16" fmla="*/ 5 w 941"/>
                <a:gd name="T17" fmla="*/ 135 h 135"/>
                <a:gd name="T18" fmla="*/ 5 w 941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941" h="135">
                  <a:moveTo>
                    <a:pt x="0" y="0"/>
                  </a:moveTo>
                  <a:lnTo>
                    <a:pt x="941" y="0"/>
                  </a:lnTo>
                  <a:lnTo>
                    <a:pt x="941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5" y="0"/>
                  </a:moveTo>
                  <a:lnTo>
                    <a:pt x="941" y="0"/>
                  </a:lnTo>
                  <a:lnTo>
                    <a:pt x="941" y="135"/>
                  </a:lnTo>
                  <a:lnTo>
                    <a:pt x="5" y="13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4C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28" name="Freeform 100">
              <a:extLst>
                <a:ext uri="{FF2B5EF4-FFF2-40B4-BE49-F238E27FC236}">
                  <a16:creationId xmlns:a16="http://schemas.microsoft.com/office/drawing/2014/main" id="{D9B366B9-39C0-4D74-B0EA-6E55FBF056A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55" y="2204"/>
              <a:ext cx="936" cy="135"/>
            </a:xfrm>
            <a:custGeom>
              <a:avLst/>
              <a:gdLst>
                <a:gd name="T0" fmla="*/ 0 w 936"/>
                <a:gd name="T1" fmla="*/ 0 h 135"/>
                <a:gd name="T2" fmla="*/ 936 w 936"/>
                <a:gd name="T3" fmla="*/ 0 h 135"/>
                <a:gd name="T4" fmla="*/ 936 w 936"/>
                <a:gd name="T5" fmla="*/ 135 h 135"/>
                <a:gd name="T6" fmla="*/ 0 w 936"/>
                <a:gd name="T7" fmla="*/ 135 h 135"/>
                <a:gd name="T8" fmla="*/ 0 w 936"/>
                <a:gd name="T9" fmla="*/ 0 h 135"/>
                <a:gd name="T10" fmla="*/ 6 w 936"/>
                <a:gd name="T11" fmla="*/ 0 h 135"/>
                <a:gd name="T12" fmla="*/ 936 w 936"/>
                <a:gd name="T13" fmla="*/ 0 h 135"/>
                <a:gd name="T14" fmla="*/ 936 w 936"/>
                <a:gd name="T15" fmla="*/ 135 h 135"/>
                <a:gd name="T16" fmla="*/ 6 w 936"/>
                <a:gd name="T17" fmla="*/ 135 h 135"/>
                <a:gd name="T18" fmla="*/ 6 w 936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936" h="135">
                  <a:moveTo>
                    <a:pt x="0" y="0"/>
                  </a:moveTo>
                  <a:lnTo>
                    <a:pt x="936" y="0"/>
                  </a:lnTo>
                  <a:lnTo>
                    <a:pt x="936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6" y="0"/>
                  </a:moveTo>
                  <a:lnTo>
                    <a:pt x="936" y="0"/>
                  </a:lnTo>
                  <a:lnTo>
                    <a:pt x="936" y="135"/>
                  </a:lnTo>
                  <a:lnTo>
                    <a:pt x="6" y="13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4D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29" name="Freeform 101">
              <a:extLst>
                <a:ext uri="{FF2B5EF4-FFF2-40B4-BE49-F238E27FC236}">
                  <a16:creationId xmlns:a16="http://schemas.microsoft.com/office/drawing/2014/main" id="{B99C3218-4488-4E03-A1F4-9A4FA702028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61" y="2204"/>
              <a:ext cx="930" cy="135"/>
            </a:xfrm>
            <a:custGeom>
              <a:avLst/>
              <a:gdLst>
                <a:gd name="T0" fmla="*/ 0 w 930"/>
                <a:gd name="T1" fmla="*/ 0 h 135"/>
                <a:gd name="T2" fmla="*/ 930 w 930"/>
                <a:gd name="T3" fmla="*/ 0 h 135"/>
                <a:gd name="T4" fmla="*/ 930 w 930"/>
                <a:gd name="T5" fmla="*/ 135 h 135"/>
                <a:gd name="T6" fmla="*/ 0 w 930"/>
                <a:gd name="T7" fmla="*/ 135 h 135"/>
                <a:gd name="T8" fmla="*/ 0 w 930"/>
                <a:gd name="T9" fmla="*/ 0 h 135"/>
                <a:gd name="T10" fmla="*/ 9 w 930"/>
                <a:gd name="T11" fmla="*/ 0 h 135"/>
                <a:gd name="T12" fmla="*/ 930 w 930"/>
                <a:gd name="T13" fmla="*/ 0 h 135"/>
                <a:gd name="T14" fmla="*/ 930 w 930"/>
                <a:gd name="T15" fmla="*/ 135 h 135"/>
                <a:gd name="T16" fmla="*/ 9 w 930"/>
                <a:gd name="T17" fmla="*/ 135 h 135"/>
                <a:gd name="T18" fmla="*/ 9 w 930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930" h="135">
                  <a:moveTo>
                    <a:pt x="0" y="0"/>
                  </a:moveTo>
                  <a:lnTo>
                    <a:pt x="930" y="0"/>
                  </a:lnTo>
                  <a:lnTo>
                    <a:pt x="930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9" y="0"/>
                  </a:moveTo>
                  <a:lnTo>
                    <a:pt x="930" y="0"/>
                  </a:lnTo>
                  <a:lnTo>
                    <a:pt x="930" y="135"/>
                  </a:lnTo>
                  <a:lnTo>
                    <a:pt x="9" y="135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4E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30" name="Freeform 102">
              <a:extLst>
                <a:ext uri="{FF2B5EF4-FFF2-40B4-BE49-F238E27FC236}">
                  <a16:creationId xmlns:a16="http://schemas.microsoft.com/office/drawing/2014/main" id="{EF759D9B-F371-432E-A7AC-5BC228FB721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" y="2204"/>
              <a:ext cx="921" cy="135"/>
            </a:xfrm>
            <a:custGeom>
              <a:avLst/>
              <a:gdLst>
                <a:gd name="T0" fmla="*/ 0 w 921"/>
                <a:gd name="T1" fmla="*/ 0 h 135"/>
                <a:gd name="T2" fmla="*/ 921 w 921"/>
                <a:gd name="T3" fmla="*/ 0 h 135"/>
                <a:gd name="T4" fmla="*/ 921 w 921"/>
                <a:gd name="T5" fmla="*/ 135 h 135"/>
                <a:gd name="T6" fmla="*/ 0 w 921"/>
                <a:gd name="T7" fmla="*/ 135 h 135"/>
                <a:gd name="T8" fmla="*/ 0 w 921"/>
                <a:gd name="T9" fmla="*/ 0 h 135"/>
                <a:gd name="T10" fmla="*/ 6 w 921"/>
                <a:gd name="T11" fmla="*/ 0 h 135"/>
                <a:gd name="T12" fmla="*/ 921 w 921"/>
                <a:gd name="T13" fmla="*/ 0 h 135"/>
                <a:gd name="T14" fmla="*/ 921 w 921"/>
                <a:gd name="T15" fmla="*/ 135 h 135"/>
                <a:gd name="T16" fmla="*/ 6 w 921"/>
                <a:gd name="T17" fmla="*/ 135 h 135"/>
                <a:gd name="T18" fmla="*/ 6 w 921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921" h="135">
                  <a:moveTo>
                    <a:pt x="0" y="0"/>
                  </a:moveTo>
                  <a:lnTo>
                    <a:pt x="921" y="0"/>
                  </a:lnTo>
                  <a:lnTo>
                    <a:pt x="921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6" y="0"/>
                  </a:moveTo>
                  <a:lnTo>
                    <a:pt x="921" y="0"/>
                  </a:lnTo>
                  <a:lnTo>
                    <a:pt x="921" y="135"/>
                  </a:lnTo>
                  <a:lnTo>
                    <a:pt x="6" y="13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4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31" name="Freeform 103">
              <a:extLst>
                <a:ext uri="{FF2B5EF4-FFF2-40B4-BE49-F238E27FC236}">
                  <a16:creationId xmlns:a16="http://schemas.microsoft.com/office/drawing/2014/main" id="{E69BF6D9-B0E0-400C-B189-DE14CA2BBEA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6" y="2204"/>
              <a:ext cx="915" cy="135"/>
            </a:xfrm>
            <a:custGeom>
              <a:avLst/>
              <a:gdLst>
                <a:gd name="T0" fmla="*/ 0 w 915"/>
                <a:gd name="T1" fmla="*/ 0 h 135"/>
                <a:gd name="T2" fmla="*/ 915 w 915"/>
                <a:gd name="T3" fmla="*/ 0 h 135"/>
                <a:gd name="T4" fmla="*/ 915 w 915"/>
                <a:gd name="T5" fmla="*/ 135 h 135"/>
                <a:gd name="T6" fmla="*/ 0 w 915"/>
                <a:gd name="T7" fmla="*/ 135 h 135"/>
                <a:gd name="T8" fmla="*/ 0 w 915"/>
                <a:gd name="T9" fmla="*/ 0 h 135"/>
                <a:gd name="T10" fmla="*/ 5 w 915"/>
                <a:gd name="T11" fmla="*/ 0 h 135"/>
                <a:gd name="T12" fmla="*/ 915 w 915"/>
                <a:gd name="T13" fmla="*/ 0 h 135"/>
                <a:gd name="T14" fmla="*/ 915 w 915"/>
                <a:gd name="T15" fmla="*/ 135 h 135"/>
                <a:gd name="T16" fmla="*/ 5 w 915"/>
                <a:gd name="T17" fmla="*/ 135 h 135"/>
                <a:gd name="T18" fmla="*/ 5 w 915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915" h="135">
                  <a:moveTo>
                    <a:pt x="0" y="0"/>
                  </a:moveTo>
                  <a:lnTo>
                    <a:pt x="915" y="0"/>
                  </a:lnTo>
                  <a:lnTo>
                    <a:pt x="915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5" y="0"/>
                  </a:moveTo>
                  <a:lnTo>
                    <a:pt x="915" y="0"/>
                  </a:lnTo>
                  <a:lnTo>
                    <a:pt x="915" y="135"/>
                  </a:lnTo>
                  <a:lnTo>
                    <a:pt x="5" y="13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51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32" name="Freeform 104">
              <a:extLst>
                <a:ext uri="{FF2B5EF4-FFF2-40B4-BE49-F238E27FC236}">
                  <a16:creationId xmlns:a16="http://schemas.microsoft.com/office/drawing/2014/main" id="{D30BE9EC-EFD2-46A1-97E0-1B7CD361590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81" y="2204"/>
              <a:ext cx="910" cy="135"/>
            </a:xfrm>
            <a:custGeom>
              <a:avLst/>
              <a:gdLst>
                <a:gd name="T0" fmla="*/ 0 w 910"/>
                <a:gd name="T1" fmla="*/ 0 h 135"/>
                <a:gd name="T2" fmla="*/ 910 w 910"/>
                <a:gd name="T3" fmla="*/ 0 h 135"/>
                <a:gd name="T4" fmla="*/ 910 w 910"/>
                <a:gd name="T5" fmla="*/ 135 h 135"/>
                <a:gd name="T6" fmla="*/ 0 w 910"/>
                <a:gd name="T7" fmla="*/ 135 h 135"/>
                <a:gd name="T8" fmla="*/ 0 w 910"/>
                <a:gd name="T9" fmla="*/ 0 h 135"/>
                <a:gd name="T10" fmla="*/ 9 w 910"/>
                <a:gd name="T11" fmla="*/ 0 h 135"/>
                <a:gd name="T12" fmla="*/ 910 w 910"/>
                <a:gd name="T13" fmla="*/ 0 h 135"/>
                <a:gd name="T14" fmla="*/ 910 w 910"/>
                <a:gd name="T15" fmla="*/ 135 h 135"/>
                <a:gd name="T16" fmla="*/ 9 w 910"/>
                <a:gd name="T17" fmla="*/ 135 h 135"/>
                <a:gd name="T18" fmla="*/ 9 w 910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910" h="135">
                  <a:moveTo>
                    <a:pt x="0" y="0"/>
                  </a:moveTo>
                  <a:lnTo>
                    <a:pt x="910" y="0"/>
                  </a:lnTo>
                  <a:lnTo>
                    <a:pt x="910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9" y="0"/>
                  </a:moveTo>
                  <a:lnTo>
                    <a:pt x="910" y="0"/>
                  </a:lnTo>
                  <a:lnTo>
                    <a:pt x="910" y="135"/>
                  </a:lnTo>
                  <a:lnTo>
                    <a:pt x="9" y="135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52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33" name="Freeform 105">
              <a:extLst>
                <a:ext uri="{FF2B5EF4-FFF2-40B4-BE49-F238E27FC236}">
                  <a16:creationId xmlns:a16="http://schemas.microsoft.com/office/drawing/2014/main" id="{3ABF8FF7-A933-438D-A5CD-6F08933AEF5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90" y="2204"/>
              <a:ext cx="901" cy="135"/>
            </a:xfrm>
            <a:custGeom>
              <a:avLst/>
              <a:gdLst>
                <a:gd name="T0" fmla="*/ 0 w 901"/>
                <a:gd name="T1" fmla="*/ 0 h 135"/>
                <a:gd name="T2" fmla="*/ 901 w 901"/>
                <a:gd name="T3" fmla="*/ 0 h 135"/>
                <a:gd name="T4" fmla="*/ 901 w 901"/>
                <a:gd name="T5" fmla="*/ 135 h 135"/>
                <a:gd name="T6" fmla="*/ 0 w 901"/>
                <a:gd name="T7" fmla="*/ 135 h 135"/>
                <a:gd name="T8" fmla="*/ 0 w 901"/>
                <a:gd name="T9" fmla="*/ 0 h 135"/>
                <a:gd name="T10" fmla="*/ 6 w 901"/>
                <a:gd name="T11" fmla="*/ 0 h 135"/>
                <a:gd name="T12" fmla="*/ 901 w 901"/>
                <a:gd name="T13" fmla="*/ 0 h 135"/>
                <a:gd name="T14" fmla="*/ 901 w 901"/>
                <a:gd name="T15" fmla="*/ 135 h 135"/>
                <a:gd name="T16" fmla="*/ 6 w 901"/>
                <a:gd name="T17" fmla="*/ 135 h 135"/>
                <a:gd name="T18" fmla="*/ 6 w 901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901" h="135">
                  <a:moveTo>
                    <a:pt x="0" y="0"/>
                  </a:moveTo>
                  <a:lnTo>
                    <a:pt x="901" y="0"/>
                  </a:lnTo>
                  <a:lnTo>
                    <a:pt x="901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6" y="0"/>
                  </a:moveTo>
                  <a:lnTo>
                    <a:pt x="901" y="0"/>
                  </a:lnTo>
                  <a:lnTo>
                    <a:pt x="901" y="135"/>
                  </a:lnTo>
                  <a:lnTo>
                    <a:pt x="6" y="13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53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34" name="Freeform 106">
              <a:extLst>
                <a:ext uri="{FF2B5EF4-FFF2-40B4-BE49-F238E27FC236}">
                  <a16:creationId xmlns:a16="http://schemas.microsoft.com/office/drawing/2014/main" id="{7CDC08A0-65E6-47F6-ABAA-F386003987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96" y="2204"/>
              <a:ext cx="895" cy="135"/>
            </a:xfrm>
            <a:custGeom>
              <a:avLst/>
              <a:gdLst>
                <a:gd name="T0" fmla="*/ 0 w 895"/>
                <a:gd name="T1" fmla="*/ 0 h 135"/>
                <a:gd name="T2" fmla="*/ 895 w 895"/>
                <a:gd name="T3" fmla="*/ 0 h 135"/>
                <a:gd name="T4" fmla="*/ 895 w 895"/>
                <a:gd name="T5" fmla="*/ 135 h 135"/>
                <a:gd name="T6" fmla="*/ 0 w 895"/>
                <a:gd name="T7" fmla="*/ 135 h 135"/>
                <a:gd name="T8" fmla="*/ 0 w 895"/>
                <a:gd name="T9" fmla="*/ 0 h 135"/>
                <a:gd name="T10" fmla="*/ 6 w 895"/>
                <a:gd name="T11" fmla="*/ 0 h 135"/>
                <a:gd name="T12" fmla="*/ 895 w 895"/>
                <a:gd name="T13" fmla="*/ 0 h 135"/>
                <a:gd name="T14" fmla="*/ 895 w 895"/>
                <a:gd name="T15" fmla="*/ 135 h 135"/>
                <a:gd name="T16" fmla="*/ 6 w 895"/>
                <a:gd name="T17" fmla="*/ 135 h 135"/>
                <a:gd name="T18" fmla="*/ 6 w 895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95" h="135">
                  <a:moveTo>
                    <a:pt x="0" y="0"/>
                  </a:moveTo>
                  <a:lnTo>
                    <a:pt x="895" y="0"/>
                  </a:lnTo>
                  <a:lnTo>
                    <a:pt x="895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6" y="0"/>
                  </a:moveTo>
                  <a:lnTo>
                    <a:pt x="895" y="0"/>
                  </a:lnTo>
                  <a:lnTo>
                    <a:pt x="895" y="135"/>
                  </a:lnTo>
                  <a:lnTo>
                    <a:pt x="6" y="13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55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35" name="Freeform 107">
              <a:extLst>
                <a:ext uri="{FF2B5EF4-FFF2-40B4-BE49-F238E27FC236}">
                  <a16:creationId xmlns:a16="http://schemas.microsoft.com/office/drawing/2014/main" id="{65590027-864D-4C10-BD48-73419BF6C7D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02" y="2204"/>
              <a:ext cx="889" cy="135"/>
            </a:xfrm>
            <a:custGeom>
              <a:avLst/>
              <a:gdLst>
                <a:gd name="T0" fmla="*/ 0 w 889"/>
                <a:gd name="T1" fmla="*/ 0 h 135"/>
                <a:gd name="T2" fmla="*/ 889 w 889"/>
                <a:gd name="T3" fmla="*/ 0 h 135"/>
                <a:gd name="T4" fmla="*/ 889 w 889"/>
                <a:gd name="T5" fmla="*/ 135 h 135"/>
                <a:gd name="T6" fmla="*/ 0 w 889"/>
                <a:gd name="T7" fmla="*/ 135 h 135"/>
                <a:gd name="T8" fmla="*/ 0 w 889"/>
                <a:gd name="T9" fmla="*/ 0 h 135"/>
                <a:gd name="T10" fmla="*/ 8 w 889"/>
                <a:gd name="T11" fmla="*/ 0 h 135"/>
                <a:gd name="T12" fmla="*/ 889 w 889"/>
                <a:gd name="T13" fmla="*/ 0 h 135"/>
                <a:gd name="T14" fmla="*/ 889 w 889"/>
                <a:gd name="T15" fmla="*/ 135 h 135"/>
                <a:gd name="T16" fmla="*/ 8 w 889"/>
                <a:gd name="T17" fmla="*/ 135 h 135"/>
                <a:gd name="T18" fmla="*/ 8 w 889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89" h="135">
                  <a:moveTo>
                    <a:pt x="0" y="0"/>
                  </a:moveTo>
                  <a:lnTo>
                    <a:pt x="889" y="0"/>
                  </a:lnTo>
                  <a:lnTo>
                    <a:pt x="889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8" y="0"/>
                  </a:moveTo>
                  <a:lnTo>
                    <a:pt x="889" y="0"/>
                  </a:lnTo>
                  <a:lnTo>
                    <a:pt x="889" y="135"/>
                  </a:lnTo>
                  <a:lnTo>
                    <a:pt x="8" y="135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56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36" name="Freeform 108">
              <a:extLst>
                <a:ext uri="{FF2B5EF4-FFF2-40B4-BE49-F238E27FC236}">
                  <a16:creationId xmlns:a16="http://schemas.microsoft.com/office/drawing/2014/main" id="{939AE3D4-9C80-495C-867F-4A2FFBDC468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10" y="2204"/>
              <a:ext cx="881" cy="135"/>
            </a:xfrm>
            <a:custGeom>
              <a:avLst/>
              <a:gdLst>
                <a:gd name="T0" fmla="*/ 0 w 881"/>
                <a:gd name="T1" fmla="*/ 0 h 135"/>
                <a:gd name="T2" fmla="*/ 881 w 881"/>
                <a:gd name="T3" fmla="*/ 0 h 135"/>
                <a:gd name="T4" fmla="*/ 881 w 881"/>
                <a:gd name="T5" fmla="*/ 135 h 135"/>
                <a:gd name="T6" fmla="*/ 0 w 881"/>
                <a:gd name="T7" fmla="*/ 135 h 135"/>
                <a:gd name="T8" fmla="*/ 0 w 881"/>
                <a:gd name="T9" fmla="*/ 0 h 135"/>
                <a:gd name="T10" fmla="*/ 6 w 881"/>
                <a:gd name="T11" fmla="*/ 0 h 135"/>
                <a:gd name="T12" fmla="*/ 881 w 881"/>
                <a:gd name="T13" fmla="*/ 0 h 135"/>
                <a:gd name="T14" fmla="*/ 881 w 881"/>
                <a:gd name="T15" fmla="*/ 135 h 135"/>
                <a:gd name="T16" fmla="*/ 6 w 881"/>
                <a:gd name="T17" fmla="*/ 135 h 135"/>
                <a:gd name="T18" fmla="*/ 6 w 881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81" h="135">
                  <a:moveTo>
                    <a:pt x="0" y="0"/>
                  </a:moveTo>
                  <a:lnTo>
                    <a:pt x="881" y="0"/>
                  </a:lnTo>
                  <a:lnTo>
                    <a:pt x="881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6" y="0"/>
                  </a:moveTo>
                  <a:lnTo>
                    <a:pt x="881" y="0"/>
                  </a:lnTo>
                  <a:lnTo>
                    <a:pt x="881" y="135"/>
                  </a:lnTo>
                  <a:lnTo>
                    <a:pt x="6" y="13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57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37" name="Freeform 109">
              <a:extLst>
                <a:ext uri="{FF2B5EF4-FFF2-40B4-BE49-F238E27FC236}">
                  <a16:creationId xmlns:a16="http://schemas.microsoft.com/office/drawing/2014/main" id="{C9FE8B08-0353-43E7-9EFF-823255806E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16" y="2204"/>
              <a:ext cx="875" cy="135"/>
            </a:xfrm>
            <a:custGeom>
              <a:avLst/>
              <a:gdLst>
                <a:gd name="T0" fmla="*/ 0 w 875"/>
                <a:gd name="T1" fmla="*/ 0 h 135"/>
                <a:gd name="T2" fmla="*/ 875 w 875"/>
                <a:gd name="T3" fmla="*/ 0 h 135"/>
                <a:gd name="T4" fmla="*/ 875 w 875"/>
                <a:gd name="T5" fmla="*/ 135 h 135"/>
                <a:gd name="T6" fmla="*/ 0 w 875"/>
                <a:gd name="T7" fmla="*/ 135 h 135"/>
                <a:gd name="T8" fmla="*/ 0 w 875"/>
                <a:gd name="T9" fmla="*/ 0 h 135"/>
                <a:gd name="T10" fmla="*/ 6 w 875"/>
                <a:gd name="T11" fmla="*/ 0 h 135"/>
                <a:gd name="T12" fmla="*/ 875 w 875"/>
                <a:gd name="T13" fmla="*/ 0 h 135"/>
                <a:gd name="T14" fmla="*/ 875 w 875"/>
                <a:gd name="T15" fmla="*/ 135 h 135"/>
                <a:gd name="T16" fmla="*/ 6 w 875"/>
                <a:gd name="T17" fmla="*/ 135 h 135"/>
                <a:gd name="T18" fmla="*/ 6 w 875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75" h="135">
                  <a:moveTo>
                    <a:pt x="0" y="0"/>
                  </a:moveTo>
                  <a:lnTo>
                    <a:pt x="875" y="0"/>
                  </a:lnTo>
                  <a:lnTo>
                    <a:pt x="875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6" y="0"/>
                  </a:moveTo>
                  <a:lnTo>
                    <a:pt x="875" y="0"/>
                  </a:lnTo>
                  <a:lnTo>
                    <a:pt x="875" y="135"/>
                  </a:lnTo>
                  <a:lnTo>
                    <a:pt x="6" y="13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58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38" name="Freeform 110">
              <a:extLst>
                <a:ext uri="{FF2B5EF4-FFF2-40B4-BE49-F238E27FC236}">
                  <a16:creationId xmlns:a16="http://schemas.microsoft.com/office/drawing/2014/main" id="{4961D0DD-55F4-438C-8D41-8969F7D3A15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22" y="2204"/>
              <a:ext cx="869" cy="135"/>
            </a:xfrm>
            <a:custGeom>
              <a:avLst/>
              <a:gdLst>
                <a:gd name="T0" fmla="*/ 0 w 869"/>
                <a:gd name="T1" fmla="*/ 0 h 135"/>
                <a:gd name="T2" fmla="*/ 869 w 869"/>
                <a:gd name="T3" fmla="*/ 0 h 135"/>
                <a:gd name="T4" fmla="*/ 869 w 869"/>
                <a:gd name="T5" fmla="*/ 135 h 135"/>
                <a:gd name="T6" fmla="*/ 0 w 869"/>
                <a:gd name="T7" fmla="*/ 135 h 135"/>
                <a:gd name="T8" fmla="*/ 0 w 869"/>
                <a:gd name="T9" fmla="*/ 0 h 135"/>
                <a:gd name="T10" fmla="*/ 8 w 869"/>
                <a:gd name="T11" fmla="*/ 0 h 135"/>
                <a:gd name="T12" fmla="*/ 869 w 869"/>
                <a:gd name="T13" fmla="*/ 0 h 135"/>
                <a:gd name="T14" fmla="*/ 869 w 869"/>
                <a:gd name="T15" fmla="*/ 135 h 135"/>
                <a:gd name="T16" fmla="*/ 8 w 869"/>
                <a:gd name="T17" fmla="*/ 135 h 135"/>
                <a:gd name="T18" fmla="*/ 8 w 869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69" h="135">
                  <a:moveTo>
                    <a:pt x="0" y="0"/>
                  </a:moveTo>
                  <a:lnTo>
                    <a:pt x="869" y="0"/>
                  </a:lnTo>
                  <a:lnTo>
                    <a:pt x="869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8" y="0"/>
                  </a:moveTo>
                  <a:lnTo>
                    <a:pt x="869" y="0"/>
                  </a:lnTo>
                  <a:lnTo>
                    <a:pt x="869" y="135"/>
                  </a:lnTo>
                  <a:lnTo>
                    <a:pt x="8" y="135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5A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39" name="Freeform 111">
              <a:extLst>
                <a:ext uri="{FF2B5EF4-FFF2-40B4-BE49-F238E27FC236}">
                  <a16:creationId xmlns:a16="http://schemas.microsoft.com/office/drawing/2014/main" id="{172A2764-47C5-4A26-B1A1-9DC410CCC8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30" y="2204"/>
              <a:ext cx="861" cy="135"/>
            </a:xfrm>
            <a:custGeom>
              <a:avLst/>
              <a:gdLst>
                <a:gd name="T0" fmla="*/ 0 w 861"/>
                <a:gd name="T1" fmla="*/ 0 h 135"/>
                <a:gd name="T2" fmla="*/ 861 w 861"/>
                <a:gd name="T3" fmla="*/ 0 h 135"/>
                <a:gd name="T4" fmla="*/ 861 w 861"/>
                <a:gd name="T5" fmla="*/ 135 h 135"/>
                <a:gd name="T6" fmla="*/ 0 w 861"/>
                <a:gd name="T7" fmla="*/ 135 h 135"/>
                <a:gd name="T8" fmla="*/ 0 w 861"/>
                <a:gd name="T9" fmla="*/ 0 h 135"/>
                <a:gd name="T10" fmla="*/ 6 w 861"/>
                <a:gd name="T11" fmla="*/ 0 h 135"/>
                <a:gd name="T12" fmla="*/ 861 w 861"/>
                <a:gd name="T13" fmla="*/ 0 h 135"/>
                <a:gd name="T14" fmla="*/ 861 w 861"/>
                <a:gd name="T15" fmla="*/ 135 h 135"/>
                <a:gd name="T16" fmla="*/ 6 w 861"/>
                <a:gd name="T17" fmla="*/ 135 h 135"/>
                <a:gd name="T18" fmla="*/ 6 w 861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61" h="135">
                  <a:moveTo>
                    <a:pt x="0" y="0"/>
                  </a:moveTo>
                  <a:lnTo>
                    <a:pt x="861" y="0"/>
                  </a:lnTo>
                  <a:lnTo>
                    <a:pt x="861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6" y="0"/>
                  </a:moveTo>
                  <a:lnTo>
                    <a:pt x="861" y="0"/>
                  </a:lnTo>
                  <a:lnTo>
                    <a:pt x="861" y="135"/>
                  </a:lnTo>
                  <a:lnTo>
                    <a:pt x="6" y="13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5B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40" name="Freeform 112">
              <a:extLst>
                <a:ext uri="{FF2B5EF4-FFF2-40B4-BE49-F238E27FC236}">
                  <a16:creationId xmlns:a16="http://schemas.microsoft.com/office/drawing/2014/main" id="{C28648D8-0120-4F07-92B6-4D74CAEEDD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36" y="2204"/>
              <a:ext cx="855" cy="135"/>
            </a:xfrm>
            <a:custGeom>
              <a:avLst/>
              <a:gdLst>
                <a:gd name="T0" fmla="*/ 0 w 855"/>
                <a:gd name="T1" fmla="*/ 0 h 135"/>
                <a:gd name="T2" fmla="*/ 855 w 855"/>
                <a:gd name="T3" fmla="*/ 0 h 135"/>
                <a:gd name="T4" fmla="*/ 855 w 855"/>
                <a:gd name="T5" fmla="*/ 135 h 135"/>
                <a:gd name="T6" fmla="*/ 0 w 855"/>
                <a:gd name="T7" fmla="*/ 135 h 135"/>
                <a:gd name="T8" fmla="*/ 0 w 855"/>
                <a:gd name="T9" fmla="*/ 0 h 135"/>
                <a:gd name="T10" fmla="*/ 6 w 855"/>
                <a:gd name="T11" fmla="*/ 0 h 135"/>
                <a:gd name="T12" fmla="*/ 855 w 855"/>
                <a:gd name="T13" fmla="*/ 0 h 135"/>
                <a:gd name="T14" fmla="*/ 855 w 855"/>
                <a:gd name="T15" fmla="*/ 135 h 135"/>
                <a:gd name="T16" fmla="*/ 6 w 855"/>
                <a:gd name="T17" fmla="*/ 135 h 135"/>
                <a:gd name="T18" fmla="*/ 6 w 855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55" h="135">
                  <a:moveTo>
                    <a:pt x="0" y="0"/>
                  </a:moveTo>
                  <a:lnTo>
                    <a:pt x="855" y="0"/>
                  </a:lnTo>
                  <a:lnTo>
                    <a:pt x="855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6" y="0"/>
                  </a:moveTo>
                  <a:lnTo>
                    <a:pt x="855" y="0"/>
                  </a:lnTo>
                  <a:lnTo>
                    <a:pt x="855" y="135"/>
                  </a:lnTo>
                  <a:lnTo>
                    <a:pt x="6" y="13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5C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41" name="Freeform 113">
              <a:extLst>
                <a:ext uri="{FF2B5EF4-FFF2-40B4-BE49-F238E27FC236}">
                  <a16:creationId xmlns:a16="http://schemas.microsoft.com/office/drawing/2014/main" id="{130A6882-E0B8-4611-A3EA-66524F6FF9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42" y="2204"/>
              <a:ext cx="849" cy="135"/>
            </a:xfrm>
            <a:custGeom>
              <a:avLst/>
              <a:gdLst>
                <a:gd name="T0" fmla="*/ 0 w 849"/>
                <a:gd name="T1" fmla="*/ 0 h 135"/>
                <a:gd name="T2" fmla="*/ 849 w 849"/>
                <a:gd name="T3" fmla="*/ 0 h 135"/>
                <a:gd name="T4" fmla="*/ 849 w 849"/>
                <a:gd name="T5" fmla="*/ 135 h 135"/>
                <a:gd name="T6" fmla="*/ 0 w 849"/>
                <a:gd name="T7" fmla="*/ 135 h 135"/>
                <a:gd name="T8" fmla="*/ 0 w 849"/>
                <a:gd name="T9" fmla="*/ 0 h 135"/>
                <a:gd name="T10" fmla="*/ 8 w 849"/>
                <a:gd name="T11" fmla="*/ 0 h 135"/>
                <a:gd name="T12" fmla="*/ 849 w 849"/>
                <a:gd name="T13" fmla="*/ 0 h 135"/>
                <a:gd name="T14" fmla="*/ 849 w 849"/>
                <a:gd name="T15" fmla="*/ 135 h 135"/>
                <a:gd name="T16" fmla="*/ 8 w 849"/>
                <a:gd name="T17" fmla="*/ 135 h 135"/>
                <a:gd name="T18" fmla="*/ 8 w 849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49" h="135">
                  <a:moveTo>
                    <a:pt x="0" y="0"/>
                  </a:moveTo>
                  <a:lnTo>
                    <a:pt x="849" y="0"/>
                  </a:lnTo>
                  <a:lnTo>
                    <a:pt x="849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8" y="0"/>
                  </a:moveTo>
                  <a:lnTo>
                    <a:pt x="849" y="0"/>
                  </a:lnTo>
                  <a:lnTo>
                    <a:pt x="849" y="135"/>
                  </a:lnTo>
                  <a:lnTo>
                    <a:pt x="8" y="135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5D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42" name="Freeform 114">
              <a:extLst>
                <a:ext uri="{FF2B5EF4-FFF2-40B4-BE49-F238E27FC236}">
                  <a16:creationId xmlns:a16="http://schemas.microsoft.com/office/drawing/2014/main" id="{8FFF1F1E-7BFF-4176-8B7E-FA4FF20C9C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50" y="2204"/>
              <a:ext cx="841" cy="135"/>
            </a:xfrm>
            <a:custGeom>
              <a:avLst/>
              <a:gdLst>
                <a:gd name="T0" fmla="*/ 0 w 841"/>
                <a:gd name="T1" fmla="*/ 0 h 135"/>
                <a:gd name="T2" fmla="*/ 841 w 841"/>
                <a:gd name="T3" fmla="*/ 0 h 135"/>
                <a:gd name="T4" fmla="*/ 841 w 841"/>
                <a:gd name="T5" fmla="*/ 135 h 135"/>
                <a:gd name="T6" fmla="*/ 0 w 841"/>
                <a:gd name="T7" fmla="*/ 135 h 135"/>
                <a:gd name="T8" fmla="*/ 0 w 841"/>
                <a:gd name="T9" fmla="*/ 0 h 135"/>
                <a:gd name="T10" fmla="*/ 6 w 841"/>
                <a:gd name="T11" fmla="*/ 0 h 135"/>
                <a:gd name="T12" fmla="*/ 841 w 841"/>
                <a:gd name="T13" fmla="*/ 0 h 135"/>
                <a:gd name="T14" fmla="*/ 841 w 841"/>
                <a:gd name="T15" fmla="*/ 135 h 135"/>
                <a:gd name="T16" fmla="*/ 6 w 841"/>
                <a:gd name="T17" fmla="*/ 135 h 135"/>
                <a:gd name="T18" fmla="*/ 6 w 841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41" h="135">
                  <a:moveTo>
                    <a:pt x="0" y="0"/>
                  </a:moveTo>
                  <a:lnTo>
                    <a:pt x="841" y="0"/>
                  </a:lnTo>
                  <a:lnTo>
                    <a:pt x="841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6" y="0"/>
                  </a:moveTo>
                  <a:lnTo>
                    <a:pt x="841" y="0"/>
                  </a:lnTo>
                  <a:lnTo>
                    <a:pt x="841" y="135"/>
                  </a:lnTo>
                  <a:lnTo>
                    <a:pt x="6" y="13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5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43" name="Freeform 115">
              <a:extLst>
                <a:ext uri="{FF2B5EF4-FFF2-40B4-BE49-F238E27FC236}">
                  <a16:creationId xmlns:a16="http://schemas.microsoft.com/office/drawing/2014/main" id="{FBF32303-0C1E-4A4B-94E0-7AD9E4C11F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56" y="2204"/>
              <a:ext cx="835" cy="135"/>
            </a:xfrm>
            <a:custGeom>
              <a:avLst/>
              <a:gdLst>
                <a:gd name="T0" fmla="*/ 0 w 835"/>
                <a:gd name="T1" fmla="*/ 0 h 135"/>
                <a:gd name="T2" fmla="*/ 835 w 835"/>
                <a:gd name="T3" fmla="*/ 0 h 135"/>
                <a:gd name="T4" fmla="*/ 835 w 835"/>
                <a:gd name="T5" fmla="*/ 135 h 135"/>
                <a:gd name="T6" fmla="*/ 0 w 835"/>
                <a:gd name="T7" fmla="*/ 135 h 135"/>
                <a:gd name="T8" fmla="*/ 0 w 835"/>
                <a:gd name="T9" fmla="*/ 0 h 135"/>
                <a:gd name="T10" fmla="*/ 6 w 835"/>
                <a:gd name="T11" fmla="*/ 0 h 135"/>
                <a:gd name="T12" fmla="*/ 835 w 835"/>
                <a:gd name="T13" fmla="*/ 0 h 135"/>
                <a:gd name="T14" fmla="*/ 835 w 835"/>
                <a:gd name="T15" fmla="*/ 135 h 135"/>
                <a:gd name="T16" fmla="*/ 6 w 835"/>
                <a:gd name="T17" fmla="*/ 135 h 135"/>
                <a:gd name="T18" fmla="*/ 6 w 835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35" h="135">
                  <a:moveTo>
                    <a:pt x="0" y="0"/>
                  </a:moveTo>
                  <a:lnTo>
                    <a:pt x="835" y="0"/>
                  </a:lnTo>
                  <a:lnTo>
                    <a:pt x="835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6" y="0"/>
                  </a:moveTo>
                  <a:lnTo>
                    <a:pt x="835" y="0"/>
                  </a:lnTo>
                  <a:lnTo>
                    <a:pt x="835" y="135"/>
                  </a:lnTo>
                  <a:lnTo>
                    <a:pt x="6" y="13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6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44" name="Freeform 116">
              <a:extLst>
                <a:ext uri="{FF2B5EF4-FFF2-40B4-BE49-F238E27FC236}">
                  <a16:creationId xmlns:a16="http://schemas.microsoft.com/office/drawing/2014/main" id="{20B99869-1930-41C9-AB1C-E4284F57C2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62" y="2204"/>
              <a:ext cx="829" cy="135"/>
            </a:xfrm>
            <a:custGeom>
              <a:avLst/>
              <a:gdLst>
                <a:gd name="T0" fmla="*/ 0 w 829"/>
                <a:gd name="T1" fmla="*/ 0 h 135"/>
                <a:gd name="T2" fmla="*/ 829 w 829"/>
                <a:gd name="T3" fmla="*/ 0 h 135"/>
                <a:gd name="T4" fmla="*/ 829 w 829"/>
                <a:gd name="T5" fmla="*/ 135 h 135"/>
                <a:gd name="T6" fmla="*/ 0 w 829"/>
                <a:gd name="T7" fmla="*/ 135 h 135"/>
                <a:gd name="T8" fmla="*/ 0 w 829"/>
                <a:gd name="T9" fmla="*/ 0 h 135"/>
                <a:gd name="T10" fmla="*/ 9 w 829"/>
                <a:gd name="T11" fmla="*/ 0 h 135"/>
                <a:gd name="T12" fmla="*/ 829 w 829"/>
                <a:gd name="T13" fmla="*/ 0 h 135"/>
                <a:gd name="T14" fmla="*/ 829 w 829"/>
                <a:gd name="T15" fmla="*/ 135 h 135"/>
                <a:gd name="T16" fmla="*/ 9 w 829"/>
                <a:gd name="T17" fmla="*/ 135 h 135"/>
                <a:gd name="T18" fmla="*/ 9 w 829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29" h="135">
                  <a:moveTo>
                    <a:pt x="0" y="0"/>
                  </a:moveTo>
                  <a:lnTo>
                    <a:pt x="829" y="0"/>
                  </a:lnTo>
                  <a:lnTo>
                    <a:pt x="829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9" y="0"/>
                  </a:moveTo>
                  <a:lnTo>
                    <a:pt x="829" y="0"/>
                  </a:lnTo>
                  <a:lnTo>
                    <a:pt x="829" y="135"/>
                  </a:lnTo>
                  <a:lnTo>
                    <a:pt x="9" y="135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61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45" name="Freeform 117">
              <a:extLst>
                <a:ext uri="{FF2B5EF4-FFF2-40B4-BE49-F238E27FC236}">
                  <a16:creationId xmlns:a16="http://schemas.microsoft.com/office/drawing/2014/main" id="{4E4BE5E3-2E7A-42A6-921F-B515C9144D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71" y="2204"/>
              <a:ext cx="820" cy="135"/>
            </a:xfrm>
            <a:custGeom>
              <a:avLst/>
              <a:gdLst>
                <a:gd name="T0" fmla="*/ 0 w 820"/>
                <a:gd name="T1" fmla="*/ 0 h 135"/>
                <a:gd name="T2" fmla="*/ 820 w 820"/>
                <a:gd name="T3" fmla="*/ 0 h 135"/>
                <a:gd name="T4" fmla="*/ 820 w 820"/>
                <a:gd name="T5" fmla="*/ 135 h 135"/>
                <a:gd name="T6" fmla="*/ 0 w 820"/>
                <a:gd name="T7" fmla="*/ 135 h 135"/>
                <a:gd name="T8" fmla="*/ 0 w 820"/>
                <a:gd name="T9" fmla="*/ 0 h 135"/>
                <a:gd name="T10" fmla="*/ 5 w 820"/>
                <a:gd name="T11" fmla="*/ 0 h 135"/>
                <a:gd name="T12" fmla="*/ 820 w 820"/>
                <a:gd name="T13" fmla="*/ 0 h 135"/>
                <a:gd name="T14" fmla="*/ 820 w 820"/>
                <a:gd name="T15" fmla="*/ 135 h 135"/>
                <a:gd name="T16" fmla="*/ 5 w 820"/>
                <a:gd name="T17" fmla="*/ 135 h 135"/>
                <a:gd name="T18" fmla="*/ 5 w 820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20" h="135">
                  <a:moveTo>
                    <a:pt x="0" y="0"/>
                  </a:moveTo>
                  <a:lnTo>
                    <a:pt x="820" y="0"/>
                  </a:lnTo>
                  <a:lnTo>
                    <a:pt x="820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5" y="0"/>
                  </a:moveTo>
                  <a:lnTo>
                    <a:pt x="820" y="0"/>
                  </a:lnTo>
                  <a:lnTo>
                    <a:pt x="820" y="135"/>
                  </a:lnTo>
                  <a:lnTo>
                    <a:pt x="5" y="13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62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46" name="Freeform 118">
              <a:extLst>
                <a:ext uri="{FF2B5EF4-FFF2-40B4-BE49-F238E27FC236}">
                  <a16:creationId xmlns:a16="http://schemas.microsoft.com/office/drawing/2014/main" id="{F3104B9E-BD91-4F88-B97B-2A78F04E5F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76" y="2204"/>
              <a:ext cx="815" cy="135"/>
            </a:xfrm>
            <a:custGeom>
              <a:avLst/>
              <a:gdLst>
                <a:gd name="T0" fmla="*/ 0 w 815"/>
                <a:gd name="T1" fmla="*/ 0 h 135"/>
                <a:gd name="T2" fmla="*/ 815 w 815"/>
                <a:gd name="T3" fmla="*/ 0 h 135"/>
                <a:gd name="T4" fmla="*/ 815 w 815"/>
                <a:gd name="T5" fmla="*/ 135 h 135"/>
                <a:gd name="T6" fmla="*/ 0 w 815"/>
                <a:gd name="T7" fmla="*/ 135 h 135"/>
                <a:gd name="T8" fmla="*/ 0 w 815"/>
                <a:gd name="T9" fmla="*/ 0 h 135"/>
                <a:gd name="T10" fmla="*/ 6 w 815"/>
                <a:gd name="T11" fmla="*/ 0 h 135"/>
                <a:gd name="T12" fmla="*/ 815 w 815"/>
                <a:gd name="T13" fmla="*/ 0 h 135"/>
                <a:gd name="T14" fmla="*/ 815 w 815"/>
                <a:gd name="T15" fmla="*/ 135 h 135"/>
                <a:gd name="T16" fmla="*/ 6 w 815"/>
                <a:gd name="T17" fmla="*/ 135 h 135"/>
                <a:gd name="T18" fmla="*/ 6 w 815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15" h="135">
                  <a:moveTo>
                    <a:pt x="0" y="0"/>
                  </a:moveTo>
                  <a:lnTo>
                    <a:pt x="815" y="0"/>
                  </a:lnTo>
                  <a:lnTo>
                    <a:pt x="815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6" y="0"/>
                  </a:moveTo>
                  <a:lnTo>
                    <a:pt x="815" y="0"/>
                  </a:lnTo>
                  <a:lnTo>
                    <a:pt x="815" y="135"/>
                  </a:lnTo>
                  <a:lnTo>
                    <a:pt x="6" y="13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64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47" name="Freeform 119">
              <a:extLst>
                <a:ext uri="{FF2B5EF4-FFF2-40B4-BE49-F238E27FC236}">
                  <a16:creationId xmlns:a16="http://schemas.microsoft.com/office/drawing/2014/main" id="{A39FF29E-2076-42D1-A64F-311E6460DD8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82" y="2204"/>
              <a:ext cx="809" cy="135"/>
            </a:xfrm>
            <a:custGeom>
              <a:avLst/>
              <a:gdLst>
                <a:gd name="T0" fmla="*/ 0 w 809"/>
                <a:gd name="T1" fmla="*/ 0 h 135"/>
                <a:gd name="T2" fmla="*/ 809 w 809"/>
                <a:gd name="T3" fmla="*/ 0 h 135"/>
                <a:gd name="T4" fmla="*/ 809 w 809"/>
                <a:gd name="T5" fmla="*/ 135 h 135"/>
                <a:gd name="T6" fmla="*/ 0 w 809"/>
                <a:gd name="T7" fmla="*/ 135 h 135"/>
                <a:gd name="T8" fmla="*/ 0 w 809"/>
                <a:gd name="T9" fmla="*/ 0 h 135"/>
                <a:gd name="T10" fmla="*/ 9 w 809"/>
                <a:gd name="T11" fmla="*/ 0 h 135"/>
                <a:gd name="T12" fmla="*/ 809 w 809"/>
                <a:gd name="T13" fmla="*/ 0 h 135"/>
                <a:gd name="T14" fmla="*/ 809 w 809"/>
                <a:gd name="T15" fmla="*/ 135 h 135"/>
                <a:gd name="T16" fmla="*/ 9 w 809"/>
                <a:gd name="T17" fmla="*/ 135 h 135"/>
                <a:gd name="T18" fmla="*/ 9 w 809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09" h="135">
                  <a:moveTo>
                    <a:pt x="0" y="0"/>
                  </a:moveTo>
                  <a:lnTo>
                    <a:pt x="809" y="0"/>
                  </a:lnTo>
                  <a:lnTo>
                    <a:pt x="809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9" y="0"/>
                  </a:moveTo>
                  <a:lnTo>
                    <a:pt x="809" y="0"/>
                  </a:lnTo>
                  <a:lnTo>
                    <a:pt x="809" y="135"/>
                  </a:lnTo>
                  <a:lnTo>
                    <a:pt x="9" y="135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65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48" name="Freeform 120">
              <a:extLst>
                <a:ext uri="{FF2B5EF4-FFF2-40B4-BE49-F238E27FC236}">
                  <a16:creationId xmlns:a16="http://schemas.microsoft.com/office/drawing/2014/main" id="{F12685BB-018F-4A8D-B4D3-88EAD2619C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91" y="2204"/>
              <a:ext cx="800" cy="135"/>
            </a:xfrm>
            <a:custGeom>
              <a:avLst/>
              <a:gdLst>
                <a:gd name="T0" fmla="*/ 0 w 800"/>
                <a:gd name="T1" fmla="*/ 0 h 135"/>
                <a:gd name="T2" fmla="*/ 800 w 800"/>
                <a:gd name="T3" fmla="*/ 0 h 135"/>
                <a:gd name="T4" fmla="*/ 800 w 800"/>
                <a:gd name="T5" fmla="*/ 135 h 135"/>
                <a:gd name="T6" fmla="*/ 0 w 800"/>
                <a:gd name="T7" fmla="*/ 135 h 135"/>
                <a:gd name="T8" fmla="*/ 0 w 800"/>
                <a:gd name="T9" fmla="*/ 0 h 135"/>
                <a:gd name="T10" fmla="*/ 6 w 800"/>
                <a:gd name="T11" fmla="*/ 0 h 135"/>
                <a:gd name="T12" fmla="*/ 800 w 800"/>
                <a:gd name="T13" fmla="*/ 0 h 135"/>
                <a:gd name="T14" fmla="*/ 800 w 800"/>
                <a:gd name="T15" fmla="*/ 135 h 135"/>
                <a:gd name="T16" fmla="*/ 6 w 800"/>
                <a:gd name="T17" fmla="*/ 135 h 135"/>
                <a:gd name="T18" fmla="*/ 6 w 800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00" h="135">
                  <a:moveTo>
                    <a:pt x="0" y="0"/>
                  </a:moveTo>
                  <a:lnTo>
                    <a:pt x="800" y="0"/>
                  </a:lnTo>
                  <a:lnTo>
                    <a:pt x="800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6" y="0"/>
                  </a:moveTo>
                  <a:lnTo>
                    <a:pt x="800" y="0"/>
                  </a:lnTo>
                  <a:lnTo>
                    <a:pt x="800" y="135"/>
                  </a:lnTo>
                  <a:lnTo>
                    <a:pt x="6" y="13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66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49" name="Freeform 121">
              <a:extLst>
                <a:ext uri="{FF2B5EF4-FFF2-40B4-BE49-F238E27FC236}">
                  <a16:creationId xmlns:a16="http://schemas.microsoft.com/office/drawing/2014/main" id="{3553EECA-510F-4645-BDAE-82A1089D4D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97" y="2204"/>
              <a:ext cx="794" cy="135"/>
            </a:xfrm>
            <a:custGeom>
              <a:avLst/>
              <a:gdLst>
                <a:gd name="T0" fmla="*/ 0 w 794"/>
                <a:gd name="T1" fmla="*/ 0 h 135"/>
                <a:gd name="T2" fmla="*/ 794 w 794"/>
                <a:gd name="T3" fmla="*/ 0 h 135"/>
                <a:gd name="T4" fmla="*/ 794 w 794"/>
                <a:gd name="T5" fmla="*/ 135 h 135"/>
                <a:gd name="T6" fmla="*/ 0 w 794"/>
                <a:gd name="T7" fmla="*/ 135 h 135"/>
                <a:gd name="T8" fmla="*/ 0 w 794"/>
                <a:gd name="T9" fmla="*/ 0 h 135"/>
                <a:gd name="T10" fmla="*/ 5 w 794"/>
                <a:gd name="T11" fmla="*/ 0 h 135"/>
                <a:gd name="T12" fmla="*/ 794 w 794"/>
                <a:gd name="T13" fmla="*/ 0 h 135"/>
                <a:gd name="T14" fmla="*/ 794 w 794"/>
                <a:gd name="T15" fmla="*/ 135 h 135"/>
                <a:gd name="T16" fmla="*/ 5 w 794"/>
                <a:gd name="T17" fmla="*/ 135 h 135"/>
                <a:gd name="T18" fmla="*/ 5 w 794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794" h="135">
                  <a:moveTo>
                    <a:pt x="0" y="0"/>
                  </a:moveTo>
                  <a:lnTo>
                    <a:pt x="794" y="0"/>
                  </a:lnTo>
                  <a:lnTo>
                    <a:pt x="794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5" y="0"/>
                  </a:moveTo>
                  <a:lnTo>
                    <a:pt x="794" y="0"/>
                  </a:lnTo>
                  <a:lnTo>
                    <a:pt x="794" y="135"/>
                  </a:lnTo>
                  <a:lnTo>
                    <a:pt x="5" y="13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68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50" name="Freeform 122">
              <a:extLst>
                <a:ext uri="{FF2B5EF4-FFF2-40B4-BE49-F238E27FC236}">
                  <a16:creationId xmlns:a16="http://schemas.microsoft.com/office/drawing/2014/main" id="{FABC63E3-A300-44E3-ACA5-369A73097C2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02" y="2204"/>
              <a:ext cx="789" cy="135"/>
            </a:xfrm>
            <a:custGeom>
              <a:avLst/>
              <a:gdLst>
                <a:gd name="T0" fmla="*/ 0 w 789"/>
                <a:gd name="T1" fmla="*/ 0 h 135"/>
                <a:gd name="T2" fmla="*/ 789 w 789"/>
                <a:gd name="T3" fmla="*/ 0 h 135"/>
                <a:gd name="T4" fmla="*/ 789 w 789"/>
                <a:gd name="T5" fmla="*/ 135 h 135"/>
                <a:gd name="T6" fmla="*/ 0 w 789"/>
                <a:gd name="T7" fmla="*/ 135 h 135"/>
                <a:gd name="T8" fmla="*/ 0 w 789"/>
                <a:gd name="T9" fmla="*/ 0 h 135"/>
                <a:gd name="T10" fmla="*/ 9 w 789"/>
                <a:gd name="T11" fmla="*/ 0 h 135"/>
                <a:gd name="T12" fmla="*/ 789 w 789"/>
                <a:gd name="T13" fmla="*/ 0 h 135"/>
                <a:gd name="T14" fmla="*/ 789 w 789"/>
                <a:gd name="T15" fmla="*/ 135 h 135"/>
                <a:gd name="T16" fmla="*/ 9 w 789"/>
                <a:gd name="T17" fmla="*/ 135 h 135"/>
                <a:gd name="T18" fmla="*/ 9 w 789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789" h="135">
                  <a:moveTo>
                    <a:pt x="0" y="0"/>
                  </a:moveTo>
                  <a:lnTo>
                    <a:pt x="789" y="0"/>
                  </a:lnTo>
                  <a:lnTo>
                    <a:pt x="789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9" y="0"/>
                  </a:moveTo>
                  <a:lnTo>
                    <a:pt x="789" y="0"/>
                  </a:lnTo>
                  <a:lnTo>
                    <a:pt x="789" y="135"/>
                  </a:lnTo>
                  <a:lnTo>
                    <a:pt x="9" y="135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69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51" name="Freeform 123">
              <a:extLst>
                <a:ext uri="{FF2B5EF4-FFF2-40B4-BE49-F238E27FC236}">
                  <a16:creationId xmlns:a16="http://schemas.microsoft.com/office/drawing/2014/main" id="{21318E07-51BF-47A4-8B9E-ED951C4A9F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11" y="2204"/>
              <a:ext cx="780" cy="135"/>
            </a:xfrm>
            <a:custGeom>
              <a:avLst/>
              <a:gdLst>
                <a:gd name="T0" fmla="*/ 0 w 780"/>
                <a:gd name="T1" fmla="*/ 0 h 135"/>
                <a:gd name="T2" fmla="*/ 780 w 780"/>
                <a:gd name="T3" fmla="*/ 0 h 135"/>
                <a:gd name="T4" fmla="*/ 780 w 780"/>
                <a:gd name="T5" fmla="*/ 135 h 135"/>
                <a:gd name="T6" fmla="*/ 0 w 780"/>
                <a:gd name="T7" fmla="*/ 135 h 135"/>
                <a:gd name="T8" fmla="*/ 0 w 780"/>
                <a:gd name="T9" fmla="*/ 0 h 135"/>
                <a:gd name="T10" fmla="*/ 6 w 780"/>
                <a:gd name="T11" fmla="*/ 0 h 135"/>
                <a:gd name="T12" fmla="*/ 780 w 780"/>
                <a:gd name="T13" fmla="*/ 0 h 135"/>
                <a:gd name="T14" fmla="*/ 780 w 780"/>
                <a:gd name="T15" fmla="*/ 135 h 135"/>
                <a:gd name="T16" fmla="*/ 6 w 780"/>
                <a:gd name="T17" fmla="*/ 135 h 135"/>
                <a:gd name="T18" fmla="*/ 6 w 780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780" h="135">
                  <a:moveTo>
                    <a:pt x="0" y="0"/>
                  </a:moveTo>
                  <a:lnTo>
                    <a:pt x="780" y="0"/>
                  </a:lnTo>
                  <a:lnTo>
                    <a:pt x="780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6" y="0"/>
                  </a:moveTo>
                  <a:lnTo>
                    <a:pt x="780" y="0"/>
                  </a:lnTo>
                  <a:lnTo>
                    <a:pt x="780" y="135"/>
                  </a:lnTo>
                  <a:lnTo>
                    <a:pt x="6" y="13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6A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52" name="Freeform 124">
              <a:extLst>
                <a:ext uri="{FF2B5EF4-FFF2-40B4-BE49-F238E27FC236}">
                  <a16:creationId xmlns:a16="http://schemas.microsoft.com/office/drawing/2014/main" id="{11EB4F32-E437-4DBD-8FC7-2D0A1D7BF0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17" y="2204"/>
              <a:ext cx="774" cy="135"/>
            </a:xfrm>
            <a:custGeom>
              <a:avLst/>
              <a:gdLst>
                <a:gd name="T0" fmla="*/ 0 w 774"/>
                <a:gd name="T1" fmla="*/ 0 h 135"/>
                <a:gd name="T2" fmla="*/ 774 w 774"/>
                <a:gd name="T3" fmla="*/ 0 h 135"/>
                <a:gd name="T4" fmla="*/ 774 w 774"/>
                <a:gd name="T5" fmla="*/ 135 h 135"/>
                <a:gd name="T6" fmla="*/ 0 w 774"/>
                <a:gd name="T7" fmla="*/ 135 h 135"/>
                <a:gd name="T8" fmla="*/ 0 w 774"/>
                <a:gd name="T9" fmla="*/ 0 h 135"/>
                <a:gd name="T10" fmla="*/ 5 w 774"/>
                <a:gd name="T11" fmla="*/ 0 h 135"/>
                <a:gd name="T12" fmla="*/ 774 w 774"/>
                <a:gd name="T13" fmla="*/ 0 h 135"/>
                <a:gd name="T14" fmla="*/ 774 w 774"/>
                <a:gd name="T15" fmla="*/ 135 h 135"/>
                <a:gd name="T16" fmla="*/ 5 w 774"/>
                <a:gd name="T17" fmla="*/ 135 h 135"/>
                <a:gd name="T18" fmla="*/ 5 w 774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774" h="135">
                  <a:moveTo>
                    <a:pt x="0" y="0"/>
                  </a:moveTo>
                  <a:lnTo>
                    <a:pt x="774" y="0"/>
                  </a:lnTo>
                  <a:lnTo>
                    <a:pt x="774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5" y="0"/>
                  </a:moveTo>
                  <a:lnTo>
                    <a:pt x="774" y="0"/>
                  </a:lnTo>
                  <a:lnTo>
                    <a:pt x="774" y="135"/>
                  </a:lnTo>
                  <a:lnTo>
                    <a:pt x="5" y="13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6B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53" name="Freeform 125">
              <a:extLst>
                <a:ext uri="{FF2B5EF4-FFF2-40B4-BE49-F238E27FC236}">
                  <a16:creationId xmlns:a16="http://schemas.microsoft.com/office/drawing/2014/main" id="{170F3E3F-6968-4F3A-A5F8-4FFF8A2265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22" y="2204"/>
              <a:ext cx="769" cy="135"/>
            </a:xfrm>
            <a:custGeom>
              <a:avLst/>
              <a:gdLst>
                <a:gd name="T0" fmla="*/ 0 w 769"/>
                <a:gd name="T1" fmla="*/ 0 h 135"/>
                <a:gd name="T2" fmla="*/ 769 w 769"/>
                <a:gd name="T3" fmla="*/ 0 h 135"/>
                <a:gd name="T4" fmla="*/ 769 w 769"/>
                <a:gd name="T5" fmla="*/ 135 h 135"/>
                <a:gd name="T6" fmla="*/ 0 w 769"/>
                <a:gd name="T7" fmla="*/ 135 h 135"/>
                <a:gd name="T8" fmla="*/ 0 w 769"/>
                <a:gd name="T9" fmla="*/ 0 h 135"/>
                <a:gd name="T10" fmla="*/ 9 w 769"/>
                <a:gd name="T11" fmla="*/ 0 h 135"/>
                <a:gd name="T12" fmla="*/ 769 w 769"/>
                <a:gd name="T13" fmla="*/ 0 h 135"/>
                <a:gd name="T14" fmla="*/ 769 w 769"/>
                <a:gd name="T15" fmla="*/ 135 h 135"/>
                <a:gd name="T16" fmla="*/ 9 w 769"/>
                <a:gd name="T17" fmla="*/ 135 h 135"/>
                <a:gd name="T18" fmla="*/ 9 w 769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769" h="135">
                  <a:moveTo>
                    <a:pt x="0" y="0"/>
                  </a:moveTo>
                  <a:lnTo>
                    <a:pt x="769" y="0"/>
                  </a:lnTo>
                  <a:lnTo>
                    <a:pt x="769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9" y="0"/>
                  </a:moveTo>
                  <a:lnTo>
                    <a:pt x="769" y="0"/>
                  </a:lnTo>
                  <a:lnTo>
                    <a:pt x="769" y="135"/>
                  </a:lnTo>
                  <a:lnTo>
                    <a:pt x="9" y="135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6D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54" name="Freeform 126">
              <a:extLst>
                <a:ext uri="{FF2B5EF4-FFF2-40B4-BE49-F238E27FC236}">
                  <a16:creationId xmlns:a16="http://schemas.microsoft.com/office/drawing/2014/main" id="{481382CE-E790-4162-8BBB-ED231A88DEE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31" y="2204"/>
              <a:ext cx="760" cy="135"/>
            </a:xfrm>
            <a:custGeom>
              <a:avLst/>
              <a:gdLst>
                <a:gd name="T0" fmla="*/ 0 w 760"/>
                <a:gd name="T1" fmla="*/ 0 h 135"/>
                <a:gd name="T2" fmla="*/ 760 w 760"/>
                <a:gd name="T3" fmla="*/ 0 h 135"/>
                <a:gd name="T4" fmla="*/ 760 w 760"/>
                <a:gd name="T5" fmla="*/ 135 h 135"/>
                <a:gd name="T6" fmla="*/ 0 w 760"/>
                <a:gd name="T7" fmla="*/ 135 h 135"/>
                <a:gd name="T8" fmla="*/ 0 w 760"/>
                <a:gd name="T9" fmla="*/ 0 h 135"/>
                <a:gd name="T10" fmla="*/ 6 w 760"/>
                <a:gd name="T11" fmla="*/ 0 h 135"/>
                <a:gd name="T12" fmla="*/ 760 w 760"/>
                <a:gd name="T13" fmla="*/ 0 h 135"/>
                <a:gd name="T14" fmla="*/ 760 w 760"/>
                <a:gd name="T15" fmla="*/ 135 h 135"/>
                <a:gd name="T16" fmla="*/ 6 w 760"/>
                <a:gd name="T17" fmla="*/ 135 h 135"/>
                <a:gd name="T18" fmla="*/ 6 w 760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760" h="135">
                  <a:moveTo>
                    <a:pt x="0" y="0"/>
                  </a:moveTo>
                  <a:lnTo>
                    <a:pt x="760" y="0"/>
                  </a:lnTo>
                  <a:lnTo>
                    <a:pt x="760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6" y="0"/>
                  </a:moveTo>
                  <a:lnTo>
                    <a:pt x="760" y="0"/>
                  </a:lnTo>
                  <a:lnTo>
                    <a:pt x="760" y="135"/>
                  </a:lnTo>
                  <a:lnTo>
                    <a:pt x="6" y="13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6E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55" name="Freeform 127">
              <a:extLst>
                <a:ext uri="{FF2B5EF4-FFF2-40B4-BE49-F238E27FC236}">
                  <a16:creationId xmlns:a16="http://schemas.microsoft.com/office/drawing/2014/main" id="{E5D3AA6B-AF36-4A9A-81A7-EFACF4FBC46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37" y="2204"/>
              <a:ext cx="754" cy="135"/>
            </a:xfrm>
            <a:custGeom>
              <a:avLst/>
              <a:gdLst>
                <a:gd name="T0" fmla="*/ 0 w 754"/>
                <a:gd name="T1" fmla="*/ 0 h 135"/>
                <a:gd name="T2" fmla="*/ 754 w 754"/>
                <a:gd name="T3" fmla="*/ 0 h 135"/>
                <a:gd name="T4" fmla="*/ 754 w 754"/>
                <a:gd name="T5" fmla="*/ 135 h 135"/>
                <a:gd name="T6" fmla="*/ 0 w 754"/>
                <a:gd name="T7" fmla="*/ 135 h 135"/>
                <a:gd name="T8" fmla="*/ 0 w 754"/>
                <a:gd name="T9" fmla="*/ 0 h 135"/>
                <a:gd name="T10" fmla="*/ 6 w 754"/>
                <a:gd name="T11" fmla="*/ 0 h 135"/>
                <a:gd name="T12" fmla="*/ 754 w 754"/>
                <a:gd name="T13" fmla="*/ 0 h 135"/>
                <a:gd name="T14" fmla="*/ 754 w 754"/>
                <a:gd name="T15" fmla="*/ 135 h 135"/>
                <a:gd name="T16" fmla="*/ 6 w 754"/>
                <a:gd name="T17" fmla="*/ 135 h 135"/>
                <a:gd name="T18" fmla="*/ 6 w 754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754" h="135">
                  <a:moveTo>
                    <a:pt x="0" y="0"/>
                  </a:moveTo>
                  <a:lnTo>
                    <a:pt x="754" y="0"/>
                  </a:lnTo>
                  <a:lnTo>
                    <a:pt x="754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6" y="0"/>
                  </a:moveTo>
                  <a:lnTo>
                    <a:pt x="754" y="0"/>
                  </a:lnTo>
                  <a:lnTo>
                    <a:pt x="754" y="135"/>
                  </a:lnTo>
                  <a:lnTo>
                    <a:pt x="6" y="13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6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56" name="Freeform 128">
              <a:extLst>
                <a:ext uri="{FF2B5EF4-FFF2-40B4-BE49-F238E27FC236}">
                  <a16:creationId xmlns:a16="http://schemas.microsoft.com/office/drawing/2014/main" id="{87703C29-EC7F-4CF0-91A4-EE379901A7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43" y="2204"/>
              <a:ext cx="748" cy="135"/>
            </a:xfrm>
            <a:custGeom>
              <a:avLst/>
              <a:gdLst>
                <a:gd name="T0" fmla="*/ 0 w 748"/>
                <a:gd name="T1" fmla="*/ 0 h 135"/>
                <a:gd name="T2" fmla="*/ 748 w 748"/>
                <a:gd name="T3" fmla="*/ 0 h 135"/>
                <a:gd name="T4" fmla="*/ 748 w 748"/>
                <a:gd name="T5" fmla="*/ 135 h 135"/>
                <a:gd name="T6" fmla="*/ 0 w 748"/>
                <a:gd name="T7" fmla="*/ 135 h 135"/>
                <a:gd name="T8" fmla="*/ 0 w 748"/>
                <a:gd name="T9" fmla="*/ 0 h 135"/>
                <a:gd name="T10" fmla="*/ 8 w 748"/>
                <a:gd name="T11" fmla="*/ 0 h 135"/>
                <a:gd name="T12" fmla="*/ 748 w 748"/>
                <a:gd name="T13" fmla="*/ 0 h 135"/>
                <a:gd name="T14" fmla="*/ 748 w 748"/>
                <a:gd name="T15" fmla="*/ 135 h 135"/>
                <a:gd name="T16" fmla="*/ 8 w 748"/>
                <a:gd name="T17" fmla="*/ 135 h 135"/>
                <a:gd name="T18" fmla="*/ 8 w 748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748" h="135">
                  <a:moveTo>
                    <a:pt x="0" y="0"/>
                  </a:moveTo>
                  <a:lnTo>
                    <a:pt x="748" y="0"/>
                  </a:lnTo>
                  <a:lnTo>
                    <a:pt x="748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8" y="0"/>
                  </a:moveTo>
                  <a:lnTo>
                    <a:pt x="748" y="0"/>
                  </a:lnTo>
                  <a:lnTo>
                    <a:pt x="748" y="135"/>
                  </a:lnTo>
                  <a:lnTo>
                    <a:pt x="8" y="135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7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57" name="Freeform 129">
              <a:extLst>
                <a:ext uri="{FF2B5EF4-FFF2-40B4-BE49-F238E27FC236}">
                  <a16:creationId xmlns:a16="http://schemas.microsoft.com/office/drawing/2014/main" id="{E999CCF8-A9EA-4131-9A42-424CAEF1C8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51" y="2204"/>
              <a:ext cx="740" cy="135"/>
            </a:xfrm>
            <a:custGeom>
              <a:avLst/>
              <a:gdLst>
                <a:gd name="T0" fmla="*/ 0 w 740"/>
                <a:gd name="T1" fmla="*/ 0 h 135"/>
                <a:gd name="T2" fmla="*/ 740 w 740"/>
                <a:gd name="T3" fmla="*/ 0 h 135"/>
                <a:gd name="T4" fmla="*/ 740 w 740"/>
                <a:gd name="T5" fmla="*/ 135 h 135"/>
                <a:gd name="T6" fmla="*/ 0 w 740"/>
                <a:gd name="T7" fmla="*/ 135 h 135"/>
                <a:gd name="T8" fmla="*/ 0 w 740"/>
                <a:gd name="T9" fmla="*/ 0 h 135"/>
                <a:gd name="T10" fmla="*/ 6 w 740"/>
                <a:gd name="T11" fmla="*/ 0 h 135"/>
                <a:gd name="T12" fmla="*/ 740 w 740"/>
                <a:gd name="T13" fmla="*/ 0 h 135"/>
                <a:gd name="T14" fmla="*/ 740 w 740"/>
                <a:gd name="T15" fmla="*/ 135 h 135"/>
                <a:gd name="T16" fmla="*/ 6 w 740"/>
                <a:gd name="T17" fmla="*/ 135 h 135"/>
                <a:gd name="T18" fmla="*/ 6 w 740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740" h="135">
                  <a:moveTo>
                    <a:pt x="0" y="0"/>
                  </a:moveTo>
                  <a:lnTo>
                    <a:pt x="740" y="0"/>
                  </a:lnTo>
                  <a:lnTo>
                    <a:pt x="740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6" y="0"/>
                  </a:moveTo>
                  <a:lnTo>
                    <a:pt x="740" y="0"/>
                  </a:lnTo>
                  <a:lnTo>
                    <a:pt x="740" y="135"/>
                  </a:lnTo>
                  <a:lnTo>
                    <a:pt x="6" y="13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72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58" name="Freeform 130">
              <a:extLst>
                <a:ext uri="{FF2B5EF4-FFF2-40B4-BE49-F238E27FC236}">
                  <a16:creationId xmlns:a16="http://schemas.microsoft.com/office/drawing/2014/main" id="{B48B9BF5-1443-4D04-9038-C7B89189B67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57" y="2204"/>
              <a:ext cx="734" cy="135"/>
            </a:xfrm>
            <a:custGeom>
              <a:avLst/>
              <a:gdLst>
                <a:gd name="T0" fmla="*/ 0 w 734"/>
                <a:gd name="T1" fmla="*/ 0 h 135"/>
                <a:gd name="T2" fmla="*/ 734 w 734"/>
                <a:gd name="T3" fmla="*/ 0 h 135"/>
                <a:gd name="T4" fmla="*/ 734 w 734"/>
                <a:gd name="T5" fmla="*/ 135 h 135"/>
                <a:gd name="T6" fmla="*/ 0 w 734"/>
                <a:gd name="T7" fmla="*/ 135 h 135"/>
                <a:gd name="T8" fmla="*/ 0 w 734"/>
                <a:gd name="T9" fmla="*/ 0 h 135"/>
                <a:gd name="T10" fmla="*/ 6 w 734"/>
                <a:gd name="T11" fmla="*/ 0 h 135"/>
                <a:gd name="T12" fmla="*/ 734 w 734"/>
                <a:gd name="T13" fmla="*/ 0 h 135"/>
                <a:gd name="T14" fmla="*/ 734 w 734"/>
                <a:gd name="T15" fmla="*/ 135 h 135"/>
                <a:gd name="T16" fmla="*/ 6 w 734"/>
                <a:gd name="T17" fmla="*/ 135 h 135"/>
                <a:gd name="T18" fmla="*/ 6 w 734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734" h="135">
                  <a:moveTo>
                    <a:pt x="0" y="0"/>
                  </a:moveTo>
                  <a:lnTo>
                    <a:pt x="734" y="0"/>
                  </a:lnTo>
                  <a:lnTo>
                    <a:pt x="734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6" y="0"/>
                  </a:moveTo>
                  <a:lnTo>
                    <a:pt x="734" y="0"/>
                  </a:lnTo>
                  <a:lnTo>
                    <a:pt x="734" y="135"/>
                  </a:lnTo>
                  <a:lnTo>
                    <a:pt x="6" y="13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73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59" name="Freeform 131">
              <a:extLst>
                <a:ext uri="{FF2B5EF4-FFF2-40B4-BE49-F238E27FC236}">
                  <a16:creationId xmlns:a16="http://schemas.microsoft.com/office/drawing/2014/main" id="{0499CB23-7249-4099-9A47-00B261CCEC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63" y="2204"/>
              <a:ext cx="728" cy="135"/>
            </a:xfrm>
            <a:custGeom>
              <a:avLst/>
              <a:gdLst>
                <a:gd name="T0" fmla="*/ 0 w 728"/>
                <a:gd name="T1" fmla="*/ 0 h 135"/>
                <a:gd name="T2" fmla="*/ 728 w 728"/>
                <a:gd name="T3" fmla="*/ 0 h 135"/>
                <a:gd name="T4" fmla="*/ 728 w 728"/>
                <a:gd name="T5" fmla="*/ 135 h 135"/>
                <a:gd name="T6" fmla="*/ 0 w 728"/>
                <a:gd name="T7" fmla="*/ 135 h 135"/>
                <a:gd name="T8" fmla="*/ 0 w 728"/>
                <a:gd name="T9" fmla="*/ 0 h 135"/>
                <a:gd name="T10" fmla="*/ 8 w 728"/>
                <a:gd name="T11" fmla="*/ 0 h 135"/>
                <a:gd name="T12" fmla="*/ 728 w 728"/>
                <a:gd name="T13" fmla="*/ 0 h 135"/>
                <a:gd name="T14" fmla="*/ 728 w 728"/>
                <a:gd name="T15" fmla="*/ 135 h 135"/>
                <a:gd name="T16" fmla="*/ 8 w 728"/>
                <a:gd name="T17" fmla="*/ 135 h 135"/>
                <a:gd name="T18" fmla="*/ 8 w 728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728" h="135">
                  <a:moveTo>
                    <a:pt x="0" y="0"/>
                  </a:moveTo>
                  <a:lnTo>
                    <a:pt x="728" y="0"/>
                  </a:lnTo>
                  <a:lnTo>
                    <a:pt x="728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8" y="0"/>
                  </a:moveTo>
                  <a:lnTo>
                    <a:pt x="728" y="0"/>
                  </a:lnTo>
                  <a:lnTo>
                    <a:pt x="728" y="135"/>
                  </a:lnTo>
                  <a:lnTo>
                    <a:pt x="8" y="135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74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60" name="Freeform 132">
              <a:extLst>
                <a:ext uri="{FF2B5EF4-FFF2-40B4-BE49-F238E27FC236}">
                  <a16:creationId xmlns:a16="http://schemas.microsoft.com/office/drawing/2014/main" id="{3D6E039A-81D0-4214-BD55-8B08C1B6FD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71" y="2204"/>
              <a:ext cx="720" cy="135"/>
            </a:xfrm>
            <a:custGeom>
              <a:avLst/>
              <a:gdLst>
                <a:gd name="T0" fmla="*/ 0 w 720"/>
                <a:gd name="T1" fmla="*/ 0 h 135"/>
                <a:gd name="T2" fmla="*/ 720 w 720"/>
                <a:gd name="T3" fmla="*/ 0 h 135"/>
                <a:gd name="T4" fmla="*/ 720 w 720"/>
                <a:gd name="T5" fmla="*/ 135 h 135"/>
                <a:gd name="T6" fmla="*/ 0 w 720"/>
                <a:gd name="T7" fmla="*/ 135 h 135"/>
                <a:gd name="T8" fmla="*/ 0 w 720"/>
                <a:gd name="T9" fmla="*/ 0 h 135"/>
                <a:gd name="T10" fmla="*/ 6 w 720"/>
                <a:gd name="T11" fmla="*/ 0 h 135"/>
                <a:gd name="T12" fmla="*/ 720 w 720"/>
                <a:gd name="T13" fmla="*/ 0 h 135"/>
                <a:gd name="T14" fmla="*/ 720 w 720"/>
                <a:gd name="T15" fmla="*/ 135 h 135"/>
                <a:gd name="T16" fmla="*/ 6 w 720"/>
                <a:gd name="T17" fmla="*/ 135 h 135"/>
                <a:gd name="T18" fmla="*/ 6 w 720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720" h="135">
                  <a:moveTo>
                    <a:pt x="0" y="0"/>
                  </a:moveTo>
                  <a:lnTo>
                    <a:pt x="720" y="0"/>
                  </a:lnTo>
                  <a:lnTo>
                    <a:pt x="720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6" y="0"/>
                  </a:moveTo>
                  <a:lnTo>
                    <a:pt x="720" y="0"/>
                  </a:lnTo>
                  <a:lnTo>
                    <a:pt x="720" y="135"/>
                  </a:lnTo>
                  <a:lnTo>
                    <a:pt x="6" y="13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75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61" name="Freeform 133">
              <a:extLst>
                <a:ext uri="{FF2B5EF4-FFF2-40B4-BE49-F238E27FC236}">
                  <a16:creationId xmlns:a16="http://schemas.microsoft.com/office/drawing/2014/main" id="{97CBD791-663D-4730-9769-36ADC38A66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77" y="2204"/>
              <a:ext cx="714" cy="135"/>
            </a:xfrm>
            <a:custGeom>
              <a:avLst/>
              <a:gdLst>
                <a:gd name="T0" fmla="*/ 0 w 714"/>
                <a:gd name="T1" fmla="*/ 0 h 135"/>
                <a:gd name="T2" fmla="*/ 714 w 714"/>
                <a:gd name="T3" fmla="*/ 0 h 135"/>
                <a:gd name="T4" fmla="*/ 714 w 714"/>
                <a:gd name="T5" fmla="*/ 135 h 135"/>
                <a:gd name="T6" fmla="*/ 0 w 714"/>
                <a:gd name="T7" fmla="*/ 135 h 135"/>
                <a:gd name="T8" fmla="*/ 0 w 714"/>
                <a:gd name="T9" fmla="*/ 0 h 135"/>
                <a:gd name="T10" fmla="*/ 6 w 714"/>
                <a:gd name="T11" fmla="*/ 0 h 135"/>
                <a:gd name="T12" fmla="*/ 714 w 714"/>
                <a:gd name="T13" fmla="*/ 0 h 135"/>
                <a:gd name="T14" fmla="*/ 714 w 714"/>
                <a:gd name="T15" fmla="*/ 135 h 135"/>
                <a:gd name="T16" fmla="*/ 6 w 714"/>
                <a:gd name="T17" fmla="*/ 135 h 135"/>
                <a:gd name="T18" fmla="*/ 6 w 714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714" h="135">
                  <a:moveTo>
                    <a:pt x="0" y="0"/>
                  </a:moveTo>
                  <a:lnTo>
                    <a:pt x="714" y="0"/>
                  </a:lnTo>
                  <a:lnTo>
                    <a:pt x="714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6" y="0"/>
                  </a:moveTo>
                  <a:lnTo>
                    <a:pt x="714" y="0"/>
                  </a:lnTo>
                  <a:lnTo>
                    <a:pt x="714" y="135"/>
                  </a:lnTo>
                  <a:lnTo>
                    <a:pt x="6" y="13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77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62" name="Freeform 134">
              <a:extLst>
                <a:ext uri="{FF2B5EF4-FFF2-40B4-BE49-F238E27FC236}">
                  <a16:creationId xmlns:a16="http://schemas.microsoft.com/office/drawing/2014/main" id="{840978B2-44E1-4457-88F1-6A9F831A5C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83" y="2204"/>
              <a:ext cx="708" cy="135"/>
            </a:xfrm>
            <a:custGeom>
              <a:avLst/>
              <a:gdLst>
                <a:gd name="T0" fmla="*/ 0 w 708"/>
                <a:gd name="T1" fmla="*/ 0 h 135"/>
                <a:gd name="T2" fmla="*/ 708 w 708"/>
                <a:gd name="T3" fmla="*/ 0 h 135"/>
                <a:gd name="T4" fmla="*/ 708 w 708"/>
                <a:gd name="T5" fmla="*/ 135 h 135"/>
                <a:gd name="T6" fmla="*/ 0 w 708"/>
                <a:gd name="T7" fmla="*/ 135 h 135"/>
                <a:gd name="T8" fmla="*/ 0 w 708"/>
                <a:gd name="T9" fmla="*/ 0 h 135"/>
                <a:gd name="T10" fmla="*/ 9 w 708"/>
                <a:gd name="T11" fmla="*/ 0 h 135"/>
                <a:gd name="T12" fmla="*/ 708 w 708"/>
                <a:gd name="T13" fmla="*/ 0 h 135"/>
                <a:gd name="T14" fmla="*/ 708 w 708"/>
                <a:gd name="T15" fmla="*/ 135 h 135"/>
                <a:gd name="T16" fmla="*/ 9 w 708"/>
                <a:gd name="T17" fmla="*/ 135 h 135"/>
                <a:gd name="T18" fmla="*/ 9 w 708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708" h="135">
                  <a:moveTo>
                    <a:pt x="0" y="0"/>
                  </a:moveTo>
                  <a:lnTo>
                    <a:pt x="708" y="0"/>
                  </a:lnTo>
                  <a:lnTo>
                    <a:pt x="708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9" y="0"/>
                  </a:moveTo>
                  <a:lnTo>
                    <a:pt x="708" y="0"/>
                  </a:lnTo>
                  <a:lnTo>
                    <a:pt x="708" y="135"/>
                  </a:lnTo>
                  <a:lnTo>
                    <a:pt x="9" y="135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78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63" name="Freeform 135">
              <a:extLst>
                <a:ext uri="{FF2B5EF4-FFF2-40B4-BE49-F238E27FC236}">
                  <a16:creationId xmlns:a16="http://schemas.microsoft.com/office/drawing/2014/main" id="{C471CF07-3D05-428F-9875-8745245F65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92" y="2204"/>
              <a:ext cx="699" cy="135"/>
            </a:xfrm>
            <a:custGeom>
              <a:avLst/>
              <a:gdLst>
                <a:gd name="T0" fmla="*/ 0 w 699"/>
                <a:gd name="T1" fmla="*/ 0 h 135"/>
                <a:gd name="T2" fmla="*/ 699 w 699"/>
                <a:gd name="T3" fmla="*/ 0 h 135"/>
                <a:gd name="T4" fmla="*/ 699 w 699"/>
                <a:gd name="T5" fmla="*/ 135 h 135"/>
                <a:gd name="T6" fmla="*/ 0 w 699"/>
                <a:gd name="T7" fmla="*/ 135 h 135"/>
                <a:gd name="T8" fmla="*/ 0 w 699"/>
                <a:gd name="T9" fmla="*/ 0 h 135"/>
                <a:gd name="T10" fmla="*/ 5 w 699"/>
                <a:gd name="T11" fmla="*/ 0 h 135"/>
                <a:gd name="T12" fmla="*/ 699 w 699"/>
                <a:gd name="T13" fmla="*/ 0 h 135"/>
                <a:gd name="T14" fmla="*/ 699 w 699"/>
                <a:gd name="T15" fmla="*/ 135 h 135"/>
                <a:gd name="T16" fmla="*/ 5 w 699"/>
                <a:gd name="T17" fmla="*/ 135 h 135"/>
                <a:gd name="T18" fmla="*/ 5 w 699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699" h="135">
                  <a:moveTo>
                    <a:pt x="0" y="0"/>
                  </a:moveTo>
                  <a:lnTo>
                    <a:pt x="699" y="0"/>
                  </a:lnTo>
                  <a:lnTo>
                    <a:pt x="699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5" y="0"/>
                  </a:moveTo>
                  <a:lnTo>
                    <a:pt x="699" y="0"/>
                  </a:lnTo>
                  <a:lnTo>
                    <a:pt x="699" y="135"/>
                  </a:lnTo>
                  <a:lnTo>
                    <a:pt x="5" y="13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79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64" name="Freeform 136">
              <a:extLst>
                <a:ext uri="{FF2B5EF4-FFF2-40B4-BE49-F238E27FC236}">
                  <a16:creationId xmlns:a16="http://schemas.microsoft.com/office/drawing/2014/main" id="{40ED7DDA-9FE8-46AD-9E33-18887906A24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97" y="2204"/>
              <a:ext cx="694" cy="135"/>
            </a:xfrm>
            <a:custGeom>
              <a:avLst/>
              <a:gdLst>
                <a:gd name="T0" fmla="*/ 0 w 694"/>
                <a:gd name="T1" fmla="*/ 0 h 135"/>
                <a:gd name="T2" fmla="*/ 694 w 694"/>
                <a:gd name="T3" fmla="*/ 0 h 135"/>
                <a:gd name="T4" fmla="*/ 694 w 694"/>
                <a:gd name="T5" fmla="*/ 135 h 135"/>
                <a:gd name="T6" fmla="*/ 0 w 694"/>
                <a:gd name="T7" fmla="*/ 135 h 135"/>
                <a:gd name="T8" fmla="*/ 0 w 694"/>
                <a:gd name="T9" fmla="*/ 0 h 135"/>
                <a:gd name="T10" fmla="*/ 6 w 694"/>
                <a:gd name="T11" fmla="*/ 0 h 135"/>
                <a:gd name="T12" fmla="*/ 694 w 694"/>
                <a:gd name="T13" fmla="*/ 0 h 135"/>
                <a:gd name="T14" fmla="*/ 694 w 694"/>
                <a:gd name="T15" fmla="*/ 135 h 135"/>
                <a:gd name="T16" fmla="*/ 6 w 694"/>
                <a:gd name="T17" fmla="*/ 135 h 135"/>
                <a:gd name="T18" fmla="*/ 6 w 694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694" h="135">
                  <a:moveTo>
                    <a:pt x="0" y="0"/>
                  </a:moveTo>
                  <a:lnTo>
                    <a:pt x="694" y="0"/>
                  </a:lnTo>
                  <a:lnTo>
                    <a:pt x="694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6" y="0"/>
                  </a:moveTo>
                  <a:lnTo>
                    <a:pt x="694" y="0"/>
                  </a:lnTo>
                  <a:lnTo>
                    <a:pt x="694" y="135"/>
                  </a:lnTo>
                  <a:lnTo>
                    <a:pt x="6" y="13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7B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65" name="Freeform 137">
              <a:extLst>
                <a:ext uri="{FF2B5EF4-FFF2-40B4-BE49-F238E27FC236}">
                  <a16:creationId xmlns:a16="http://schemas.microsoft.com/office/drawing/2014/main" id="{667AD560-AFE2-4F56-8745-A00CEA62141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03" y="2204"/>
              <a:ext cx="688" cy="135"/>
            </a:xfrm>
            <a:custGeom>
              <a:avLst/>
              <a:gdLst>
                <a:gd name="T0" fmla="*/ 0 w 688"/>
                <a:gd name="T1" fmla="*/ 0 h 135"/>
                <a:gd name="T2" fmla="*/ 688 w 688"/>
                <a:gd name="T3" fmla="*/ 0 h 135"/>
                <a:gd name="T4" fmla="*/ 688 w 688"/>
                <a:gd name="T5" fmla="*/ 135 h 135"/>
                <a:gd name="T6" fmla="*/ 0 w 688"/>
                <a:gd name="T7" fmla="*/ 135 h 135"/>
                <a:gd name="T8" fmla="*/ 0 w 688"/>
                <a:gd name="T9" fmla="*/ 0 h 135"/>
                <a:gd name="T10" fmla="*/ 9 w 688"/>
                <a:gd name="T11" fmla="*/ 0 h 135"/>
                <a:gd name="T12" fmla="*/ 688 w 688"/>
                <a:gd name="T13" fmla="*/ 0 h 135"/>
                <a:gd name="T14" fmla="*/ 688 w 688"/>
                <a:gd name="T15" fmla="*/ 135 h 135"/>
                <a:gd name="T16" fmla="*/ 9 w 688"/>
                <a:gd name="T17" fmla="*/ 135 h 135"/>
                <a:gd name="T18" fmla="*/ 9 w 688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688" h="135">
                  <a:moveTo>
                    <a:pt x="0" y="0"/>
                  </a:moveTo>
                  <a:lnTo>
                    <a:pt x="688" y="0"/>
                  </a:lnTo>
                  <a:lnTo>
                    <a:pt x="688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9" y="0"/>
                  </a:moveTo>
                  <a:lnTo>
                    <a:pt x="688" y="0"/>
                  </a:lnTo>
                  <a:lnTo>
                    <a:pt x="688" y="135"/>
                  </a:lnTo>
                  <a:lnTo>
                    <a:pt x="9" y="135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7C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66" name="Freeform 138">
              <a:extLst>
                <a:ext uri="{FF2B5EF4-FFF2-40B4-BE49-F238E27FC236}">
                  <a16:creationId xmlns:a16="http://schemas.microsoft.com/office/drawing/2014/main" id="{54340089-FE79-4081-9ED3-3159AA47B6A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12" y="2204"/>
              <a:ext cx="679" cy="135"/>
            </a:xfrm>
            <a:custGeom>
              <a:avLst/>
              <a:gdLst>
                <a:gd name="T0" fmla="*/ 0 w 679"/>
                <a:gd name="T1" fmla="*/ 0 h 135"/>
                <a:gd name="T2" fmla="*/ 679 w 679"/>
                <a:gd name="T3" fmla="*/ 0 h 135"/>
                <a:gd name="T4" fmla="*/ 679 w 679"/>
                <a:gd name="T5" fmla="*/ 135 h 135"/>
                <a:gd name="T6" fmla="*/ 0 w 679"/>
                <a:gd name="T7" fmla="*/ 135 h 135"/>
                <a:gd name="T8" fmla="*/ 0 w 679"/>
                <a:gd name="T9" fmla="*/ 0 h 135"/>
                <a:gd name="T10" fmla="*/ 6 w 679"/>
                <a:gd name="T11" fmla="*/ 0 h 135"/>
                <a:gd name="T12" fmla="*/ 679 w 679"/>
                <a:gd name="T13" fmla="*/ 0 h 135"/>
                <a:gd name="T14" fmla="*/ 679 w 679"/>
                <a:gd name="T15" fmla="*/ 135 h 135"/>
                <a:gd name="T16" fmla="*/ 6 w 679"/>
                <a:gd name="T17" fmla="*/ 135 h 135"/>
                <a:gd name="T18" fmla="*/ 6 w 679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679" h="135">
                  <a:moveTo>
                    <a:pt x="0" y="0"/>
                  </a:moveTo>
                  <a:lnTo>
                    <a:pt x="679" y="0"/>
                  </a:lnTo>
                  <a:lnTo>
                    <a:pt x="679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6" y="0"/>
                  </a:moveTo>
                  <a:lnTo>
                    <a:pt x="679" y="0"/>
                  </a:lnTo>
                  <a:lnTo>
                    <a:pt x="679" y="135"/>
                  </a:lnTo>
                  <a:lnTo>
                    <a:pt x="6" y="13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7D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67" name="Freeform 139">
              <a:extLst>
                <a:ext uri="{FF2B5EF4-FFF2-40B4-BE49-F238E27FC236}">
                  <a16:creationId xmlns:a16="http://schemas.microsoft.com/office/drawing/2014/main" id="{38C707D8-8D5E-4C3E-AD51-E65321BDF3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18" y="2204"/>
              <a:ext cx="673" cy="135"/>
            </a:xfrm>
            <a:custGeom>
              <a:avLst/>
              <a:gdLst>
                <a:gd name="T0" fmla="*/ 0 w 673"/>
                <a:gd name="T1" fmla="*/ 0 h 135"/>
                <a:gd name="T2" fmla="*/ 673 w 673"/>
                <a:gd name="T3" fmla="*/ 0 h 135"/>
                <a:gd name="T4" fmla="*/ 673 w 673"/>
                <a:gd name="T5" fmla="*/ 135 h 135"/>
                <a:gd name="T6" fmla="*/ 0 w 673"/>
                <a:gd name="T7" fmla="*/ 135 h 135"/>
                <a:gd name="T8" fmla="*/ 0 w 673"/>
                <a:gd name="T9" fmla="*/ 0 h 135"/>
                <a:gd name="T10" fmla="*/ 5 w 673"/>
                <a:gd name="T11" fmla="*/ 0 h 135"/>
                <a:gd name="T12" fmla="*/ 673 w 673"/>
                <a:gd name="T13" fmla="*/ 0 h 135"/>
                <a:gd name="T14" fmla="*/ 673 w 673"/>
                <a:gd name="T15" fmla="*/ 135 h 135"/>
                <a:gd name="T16" fmla="*/ 5 w 673"/>
                <a:gd name="T17" fmla="*/ 135 h 135"/>
                <a:gd name="T18" fmla="*/ 5 w 673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673" h="135">
                  <a:moveTo>
                    <a:pt x="0" y="0"/>
                  </a:moveTo>
                  <a:lnTo>
                    <a:pt x="673" y="0"/>
                  </a:lnTo>
                  <a:lnTo>
                    <a:pt x="673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5" y="0"/>
                  </a:moveTo>
                  <a:lnTo>
                    <a:pt x="673" y="0"/>
                  </a:lnTo>
                  <a:lnTo>
                    <a:pt x="673" y="135"/>
                  </a:lnTo>
                  <a:lnTo>
                    <a:pt x="5" y="13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7E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68" name="Freeform 140">
              <a:extLst>
                <a:ext uri="{FF2B5EF4-FFF2-40B4-BE49-F238E27FC236}">
                  <a16:creationId xmlns:a16="http://schemas.microsoft.com/office/drawing/2014/main" id="{A8750781-32FC-4150-94EC-7706C0B1ADA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23" y="2204"/>
              <a:ext cx="668" cy="135"/>
            </a:xfrm>
            <a:custGeom>
              <a:avLst/>
              <a:gdLst>
                <a:gd name="T0" fmla="*/ 0 w 668"/>
                <a:gd name="T1" fmla="*/ 0 h 135"/>
                <a:gd name="T2" fmla="*/ 668 w 668"/>
                <a:gd name="T3" fmla="*/ 0 h 135"/>
                <a:gd name="T4" fmla="*/ 668 w 668"/>
                <a:gd name="T5" fmla="*/ 135 h 135"/>
                <a:gd name="T6" fmla="*/ 0 w 668"/>
                <a:gd name="T7" fmla="*/ 135 h 135"/>
                <a:gd name="T8" fmla="*/ 0 w 668"/>
                <a:gd name="T9" fmla="*/ 0 h 135"/>
                <a:gd name="T10" fmla="*/ 9 w 668"/>
                <a:gd name="T11" fmla="*/ 0 h 135"/>
                <a:gd name="T12" fmla="*/ 668 w 668"/>
                <a:gd name="T13" fmla="*/ 0 h 135"/>
                <a:gd name="T14" fmla="*/ 668 w 668"/>
                <a:gd name="T15" fmla="*/ 135 h 135"/>
                <a:gd name="T16" fmla="*/ 9 w 668"/>
                <a:gd name="T17" fmla="*/ 135 h 135"/>
                <a:gd name="T18" fmla="*/ 9 w 668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668" h="135">
                  <a:moveTo>
                    <a:pt x="0" y="0"/>
                  </a:moveTo>
                  <a:lnTo>
                    <a:pt x="668" y="0"/>
                  </a:lnTo>
                  <a:lnTo>
                    <a:pt x="668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9" y="0"/>
                  </a:moveTo>
                  <a:lnTo>
                    <a:pt x="668" y="0"/>
                  </a:lnTo>
                  <a:lnTo>
                    <a:pt x="668" y="135"/>
                  </a:lnTo>
                  <a:lnTo>
                    <a:pt x="9" y="135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8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69" name="Freeform 141">
              <a:extLst>
                <a:ext uri="{FF2B5EF4-FFF2-40B4-BE49-F238E27FC236}">
                  <a16:creationId xmlns:a16="http://schemas.microsoft.com/office/drawing/2014/main" id="{44CF6204-A665-49F5-8D95-482660E807F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32" y="2204"/>
              <a:ext cx="659" cy="135"/>
            </a:xfrm>
            <a:custGeom>
              <a:avLst/>
              <a:gdLst>
                <a:gd name="T0" fmla="*/ 0 w 659"/>
                <a:gd name="T1" fmla="*/ 0 h 135"/>
                <a:gd name="T2" fmla="*/ 659 w 659"/>
                <a:gd name="T3" fmla="*/ 0 h 135"/>
                <a:gd name="T4" fmla="*/ 659 w 659"/>
                <a:gd name="T5" fmla="*/ 135 h 135"/>
                <a:gd name="T6" fmla="*/ 0 w 659"/>
                <a:gd name="T7" fmla="*/ 135 h 135"/>
                <a:gd name="T8" fmla="*/ 0 w 659"/>
                <a:gd name="T9" fmla="*/ 0 h 135"/>
                <a:gd name="T10" fmla="*/ 6 w 659"/>
                <a:gd name="T11" fmla="*/ 0 h 135"/>
                <a:gd name="T12" fmla="*/ 659 w 659"/>
                <a:gd name="T13" fmla="*/ 0 h 135"/>
                <a:gd name="T14" fmla="*/ 659 w 659"/>
                <a:gd name="T15" fmla="*/ 135 h 135"/>
                <a:gd name="T16" fmla="*/ 6 w 659"/>
                <a:gd name="T17" fmla="*/ 135 h 135"/>
                <a:gd name="T18" fmla="*/ 6 w 659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659" h="135">
                  <a:moveTo>
                    <a:pt x="0" y="0"/>
                  </a:moveTo>
                  <a:lnTo>
                    <a:pt x="659" y="0"/>
                  </a:lnTo>
                  <a:lnTo>
                    <a:pt x="659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6" y="0"/>
                  </a:moveTo>
                  <a:lnTo>
                    <a:pt x="659" y="0"/>
                  </a:lnTo>
                  <a:lnTo>
                    <a:pt x="659" y="135"/>
                  </a:lnTo>
                  <a:lnTo>
                    <a:pt x="6" y="13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81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70" name="Freeform 142">
              <a:extLst>
                <a:ext uri="{FF2B5EF4-FFF2-40B4-BE49-F238E27FC236}">
                  <a16:creationId xmlns:a16="http://schemas.microsoft.com/office/drawing/2014/main" id="{42100A2C-6DD9-402C-A148-BA3FDF47C5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38" y="2204"/>
              <a:ext cx="653" cy="135"/>
            </a:xfrm>
            <a:custGeom>
              <a:avLst/>
              <a:gdLst>
                <a:gd name="T0" fmla="*/ 0 w 653"/>
                <a:gd name="T1" fmla="*/ 0 h 135"/>
                <a:gd name="T2" fmla="*/ 653 w 653"/>
                <a:gd name="T3" fmla="*/ 0 h 135"/>
                <a:gd name="T4" fmla="*/ 653 w 653"/>
                <a:gd name="T5" fmla="*/ 135 h 135"/>
                <a:gd name="T6" fmla="*/ 0 w 653"/>
                <a:gd name="T7" fmla="*/ 135 h 135"/>
                <a:gd name="T8" fmla="*/ 0 w 653"/>
                <a:gd name="T9" fmla="*/ 0 h 135"/>
                <a:gd name="T10" fmla="*/ 5 w 653"/>
                <a:gd name="T11" fmla="*/ 0 h 135"/>
                <a:gd name="T12" fmla="*/ 653 w 653"/>
                <a:gd name="T13" fmla="*/ 0 h 135"/>
                <a:gd name="T14" fmla="*/ 653 w 653"/>
                <a:gd name="T15" fmla="*/ 135 h 135"/>
                <a:gd name="T16" fmla="*/ 5 w 653"/>
                <a:gd name="T17" fmla="*/ 135 h 135"/>
                <a:gd name="T18" fmla="*/ 5 w 653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653" h="135">
                  <a:moveTo>
                    <a:pt x="0" y="0"/>
                  </a:moveTo>
                  <a:lnTo>
                    <a:pt x="653" y="0"/>
                  </a:lnTo>
                  <a:lnTo>
                    <a:pt x="653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5" y="0"/>
                  </a:moveTo>
                  <a:lnTo>
                    <a:pt x="653" y="0"/>
                  </a:lnTo>
                  <a:lnTo>
                    <a:pt x="653" y="135"/>
                  </a:lnTo>
                  <a:lnTo>
                    <a:pt x="5" y="13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82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71" name="Freeform 143">
              <a:extLst>
                <a:ext uri="{FF2B5EF4-FFF2-40B4-BE49-F238E27FC236}">
                  <a16:creationId xmlns:a16="http://schemas.microsoft.com/office/drawing/2014/main" id="{3A5AA8E1-C0C9-44B9-93ED-132CC91E8A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43" y="2204"/>
              <a:ext cx="648" cy="135"/>
            </a:xfrm>
            <a:custGeom>
              <a:avLst/>
              <a:gdLst>
                <a:gd name="T0" fmla="*/ 0 w 648"/>
                <a:gd name="T1" fmla="*/ 0 h 135"/>
                <a:gd name="T2" fmla="*/ 648 w 648"/>
                <a:gd name="T3" fmla="*/ 0 h 135"/>
                <a:gd name="T4" fmla="*/ 648 w 648"/>
                <a:gd name="T5" fmla="*/ 135 h 135"/>
                <a:gd name="T6" fmla="*/ 0 w 648"/>
                <a:gd name="T7" fmla="*/ 135 h 135"/>
                <a:gd name="T8" fmla="*/ 0 w 648"/>
                <a:gd name="T9" fmla="*/ 0 h 135"/>
                <a:gd name="T10" fmla="*/ 9 w 648"/>
                <a:gd name="T11" fmla="*/ 0 h 135"/>
                <a:gd name="T12" fmla="*/ 648 w 648"/>
                <a:gd name="T13" fmla="*/ 0 h 135"/>
                <a:gd name="T14" fmla="*/ 648 w 648"/>
                <a:gd name="T15" fmla="*/ 135 h 135"/>
                <a:gd name="T16" fmla="*/ 9 w 648"/>
                <a:gd name="T17" fmla="*/ 135 h 135"/>
                <a:gd name="T18" fmla="*/ 9 w 648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648" h="135">
                  <a:moveTo>
                    <a:pt x="0" y="0"/>
                  </a:moveTo>
                  <a:lnTo>
                    <a:pt x="648" y="0"/>
                  </a:lnTo>
                  <a:lnTo>
                    <a:pt x="648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9" y="0"/>
                  </a:moveTo>
                  <a:lnTo>
                    <a:pt x="648" y="0"/>
                  </a:lnTo>
                  <a:lnTo>
                    <a:pt x="648" y="135"/>
                  </a:lnTo>
                  <a:lnTo>
                    <a:pt x="9" y="135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83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72" name="Freeform 144">
              <a:extLst>
                <a:ext uri="{FF2B5EF4-FFF2-40B4-BE49-F238E27FC236}">
                  <a16:creationId xmlns:a16="http://schemas.microsoft.com/office/drawing/2014/main" id="{E1225523-906C-4E05-A673-0BAF6DF5F4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52" y="2204"/>
              <a:ext cx="639" cy="135"/>
            </a:xfrm>
            <a:custGeom>
              <a:avLst/>
              <a:gdLst>
                <a:gd name="T0" fmla="*/ 0 w 639"/>
                <a:gd name="T1" fmla="*/ 0 h 135"/>
                <a:gd name="T2" fmla="*/ 639 w 639"/>
                <a:gd name="T3" fmla="*/ 0 h 135"/>
                <a:gd name="T4" fmla="*/ 639 w 639"/>
                <a:gd name="T5" fmla="*/ 135 h 135"/>
                <a:gd name="T6" fmla="*/ 0 w 639"/>
                <a:gd name="T7" fmla="*/ 135 h 135"/>
                <a:gd name="T8" fmla="*/ 0 w 639"/>
                <a:gd name="T9" fmla="*/ 0 h 135"/>
                <a:gd name="T10" fmla="*/ 6 w 639"/>
                <a:gd name="T11" fmla="*/ 0 h 135"/>
                <a:gd name="T12" fmla="*/ 639 w 639"/>
                <a:gd name="T13" fmla="*/ 0 h 135"/>
                <a:gd name="T14" fmla="*/ 639 w 639"/>
                <a:gd name="T15" fmla="*/ 135 h 135"/>
                <a:gd name="T16" fmla="*/ 6 w 639"/>
                <a:gd name="T17" fmla="*/ 135 h 135"/>
                <a:gd name="T18" fmla="*/ 6 w 639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639" h="135">
                  <a:moveTo>
                    <a:pt x="0" y="0"/>
                  </a:moveTo>
                  <a:lnTo>
                    <a:pt x="639" y="0"/>
                  </a:lnTo>
                  <a:lnTo>
                    <a:pt x="639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6" y="0"/>
                  </a:moveTo>
                  <a:lnTo>
                    <a:pt x="639" y="0"/>
                  </a:lnTo>
                  <a:lnTo>
                    <a:pt x="639" y="135"/>
                  </a:lnTo>
                  <a:lnTo>
                    <a:pt x="6" y="13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85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73" name="Freeform 145">
              <a:extLst>
                <a:ext uri="{FF2B5EF4-FFF2-40B4-BE49-F238E27FC236}">
                  <a16:creationId xmlns:a16="http://schemas.microsoft.com/office/drawing/2014/main" id="{EC462FCD-C42F-401F-A9F9-F7B9D65A79D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58" y="2204"/>
              <a:ext cx="633" cy="135"/>
            </a:xfrm>
            <a:custGeom>
              <a:avLst/>
              <a:gdLst>
                <a:gd name="T0" fmla="*/ 0 w 633"/>
                <a:gd name="T1" fmla="*/ 0 h 135"/>
                <a:gd name="T2" fmla="*/ 633 w 633"/>
                <a:gd name="T3" fmla="*/ 0 h 135"/>
                <a:gd name="T4" fmla="*/ 633 w 633"/>
                <a:gd name="T5" fmla="*/ 135 h 135"/>
                <a:gd name="T6" fmla="*/ 0 w 633"/>
                <a:gd name="T7" fmla="*/ 135 h 135"/>
                <a:gd name="T8" fmla="*/ 0 w 633"/>
                <a:gd name="T9" fmla="*/ 0 h 135"/>
                <a:gd name="T10" fmla="*/ 6 w 633"/>
                <a:gd name="T11" fmla="*/ 0 h 135"/>
                <a:gd name="T12" fmla="*/ 633 w 633"/>
                <a:gd name="T13" fmla="*/ 0 h 135"/>
                <a:gd name="T14" fmla="*/ 633 w 633"/>
                <a:gd name="T15" fmla="*/ 135 h 135"/>
                <a:gd name="T16" fmla="*/ 6 w 633"/>
                <a:gd name="T17" fmla="*/ 135 h 135"/>
                <a:gd name="T18" fmla="*/ 6 w 633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633" h="135">
                  <a:moveTo>
                    <a:pt x="0" y="0"/>
                  </a:moveTo>
                  <a:lnTo>
                    <a:pt x="633" y="0"/>
                  </a:lnTo>
                  <a:lnTo>
                    <a:pt x="633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6" y="0"/>
                  </a:moveTo>
                  <a:lnTo>
                    <a:pt x="633" y="0"/>
                  </a:lnTo>
                  <a:lnTo>
                    <a:pt x="633" y="135"/>
                  </a:lnTo>
                  <a:lnTo>
                    <a:pt x="6" y="13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86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74" name="Freeform 146">
              <a:extLst>
                <a:ext uri="{FF2B5EF4-FFF2-40B4-BE49-F238E27FC236}">
                  <a16:creationId xmlns:a16="http://schemas.microsoft.com/office/drawing/2014/main" id="{58D387B2-E338-47D8-B24B-2E32B415BDE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64" y="2204"/>
              <a:ext cx="627" cy="135"/>
            </a:xfrm>
            <a:custGeom>
              <a:avLst/>
              <a:gdLst>
                <a:gd name="T0" fmla="*/ 0 w 627"/>
                <a:gd name="T1" fmla="*/ 0 h 135"/>
                <a:gd name="T2" fmla="*/ 627 w 627"/>
                <a:gd name="T3" fmla="*/ 0 h 135"/>
                <a:gd name="T4" fmla="*/ 627 w 627"/>
                <a:gd name="T5" fmla="*/ 135 h 135"/>
                <a:gd name="T6" fmla="*/ 0 w 627"/>
                <a:gd name="T7" fmla="*/ 135 h 135"/>
                <a:gd name="T8" fmla="*/ 0 w 627"/>
                <a:gd name="T9" fmla="*/ 0 h 135"/>
                <a:gd name="T10" fmla="*/ 8 w 627"/>
                <a:gd name="T11" fmla="*/ 0 h 135"/>
                <a:gd name="T12" fmla="*/ 627 w 627"/>
                <a:gd name="T13" fmla="*/ 0 h 135"/>
                <a:gd name="T14" fmla="*/ 627 w 627"/>
                <a:gd name="T15" fmla="*/ 135 h 135"/>
                <a:gd name="T16" fmla="*/ 8 w 627"/>
                <a:gd name="T17" fmla="*/ 135 h 135"/>
                <a:gd name="T18" fmla="*/ 8 w 627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627" h="135">
                  <a:moveTo>
                    <a:pt x="0" y="0"/>
                  </a:moveTo>
                  <a:lnTo>
                    <a:pt x="627" y="0"/>
                  </a:lnTo>
                  <a:lnTo>
                    <a:pt x="627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8" y="0"/>
                  </a:moveTo>
                  <a:lnTo>
                    <a:pt x="627" y="0"/>
                  </a:lnTo>
                  <a:lnTo>
                    <a:pt x="627" y="135"/>
                  </a:lnTo>
                  <a:lnTo>
                    <a:pt x="8" y="135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87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75" name="Freeform 147">
              <a:extLst>
                <a:ext uri="{FF2B5EF4-FFF2-40B4-BE49-F238E27FC236}">
                  <a16:creationId xmlns:a16="http://schemas.microsoft.com/office/drawing/2014/main" id="{FE2A58D5-B213-4DA6-9A38-66157029E3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72" y="2204"/>
              <a:ext cx="619" cy="135"/>
            </a:xfrm>
            <a:custGeom>
              <a:avLst/>
              <a:gdLst>
                <a:gd name="T0" fmla="*/ 0 w 619"/>
                <a:gd name="T1" fmla="*/ 0 h 135"/>
                <a:gd name="T2" fmla="*/ 619 w 619"/>
                <a:gd name="T3" fmla="*/ 0 h 135"/>
                <a:gd name="T4" fmla="*/ 619 w 619"/>
                <a:gd name="T5" fmla="*/ 135 h 135"/>
                <a:gd name="T6" fmla="*/ 0 w 619"/>
                <a:gd name="T7" fmla="*/ 135 h 135"/>
                <a:gd name="T8" fmla="*/ 0 w 619"/>
                <a:gd name="T9" fmla="*/ 0 h 135"/>
                <a:gd name="T10" fmla="*/ 6 w 619"/>
                <a:gd name="T11" fmla="*/ 0 h 135"/>
                <a:gd name="T12" fmla="*/ 619 w 619"/>
                <a:gd name="T13" fmla="*/ 0 h 135"/>
                <a:gd name="T14" fmla="*/ 619 w 619"/>
                <a:gd name="T15" fmla="*/ 135 h 135"/>
                <a:gd name="T16" fmla="*/ 6 w 619"/>
                <a:gd name="T17" fmla="*/ 135 h 135"/>
                <a:gd name="T18" fmla="*/ 6 w 619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619" h="135">
                  <a:moveTo>
                    <a:pt x="0" y="0"/>
                  </a:moveTo>
                  <a:lnTo>
                    <a:pt x="619" y="0"/>
                  </a:lnTo>
                  <a:lnTo>
                    <a:pt x="619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6" y="0"/>
                  </a:moveTo>
                  <a:lnTo>
                    <a:pt x="619" y="0"/>
                  </a:lnTo>
                  <a:lnTo>
                    <a:pt x="619" y="135"/>
                  </a:lnTo>
                  <a:lnTo>
                    <a:pt x="6" y="13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89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76" name="Freeform 148">
              <a:extLst>
                <a:ext uri="{FF2B5EF4-FFF2-40B4-BE49-F238E27FC236}">
                  <a16:creationId xmlns:a16="http://schemas.microsoft.com/office/drawing/2014/main" id="{A60B94B1-38E3-4E37-A08A-C4E1E1D6A36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78" y="2204"/>
              <a:ext cx="613" cy="135"/>
            </a:xfrm>
            <a:custGeom>
              <a:avLst/>
              <a:gdLst>
                <a:gd name="T0" fmla="*/ 0 w 613"/>
                <a:gd name="T1" fmla="*/ 0 h 135"/>
                <a:gd name="T2" fmla="*/ 613 w 613"/>
                <a:gd name="T3" fmla="*/ 0 h 135"/>
                <a:gd name="T4" fmla="*/ 613 w 613"/>
                <a:gd name="T5" fmla="*/ 135 h 135"/>
                <a:gd name="T6" fmla="*/ 0 w 613"/>
                <a:gd name="T7" fmla="*/ 135 h 135"/>
                <a:gd name="T8" fmla="*/ 0 w 613"/>
                <a:gd name="T9" fmla="*/ 0 h 135"/>
                <a:gd name="T10" fmla="*/ 6 w 613"/>
                <a:gd name="T11" fmla="*/ 0 h 135"/>
                <a:gd name="T12" fmla="*/ 613 w 613"/>
                <a:gd name="T13" fmla="*/ 0 h 135"/>
                <a:gd name="T14" fmla="*/ 613 w 613"/>
                <a:gd name="T15" fmla="*/ 135 h 135"/>
                <a:gd name="T16" fmla="*/ 6 w 613"/>
                <a:gd name="T17" fmla="*/ 135 h 135"/>
                <a:gd name="T18" fmla="*/ 6 w 613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613" h="135">
                  <a:moveTo>
                    <a:pt x="0" y="0"/>
                  </a:moveTo>
                  <a:lnTo>
                    <a:pt x="613" y="0"/>
                  </a:lnTo>
                  <a:lnTo>
                    <a:pt x="613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6" y="0"/>
                  </a:moveTo>
                  <a:lnTo>
                    <a:pt x="613" y="0"/>
                  </a:lnTo>
                  <a:lnTo>
                    <a:pt x="613" y="135"/>
                  </a:lnTo>
                  <a:lnTo>
                    <a:pt x="6" y="13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8A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77" name="Freeform 149">
              <a:extLst>
                <a:ext uri="{FF2B5EF4-FFF2-40B4-BE49-F238E27FC236}">
                  <a16:creationId xmlns:a16="http://schemas.microsoft.com/office/drawing/2014/main" id="{32E121B1-0717-48F4-969D-D8E16FB44DD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4" y="2204"/>
              <a:ext cx="607" cy="135"/>
            </a:xfrm>
            <a:custGeom>
              <a:avLst/>
              <a:gdLst>
                <a:gd name="T0" fmla="*/ 0 w 607"/>
                <a:gd name="T1" fmla="*/ 0 h 135"/>
                <a:gd name="T2" fmla="*/ 607 w 607"/>
                <a:gd name="T3" fmla="*/ 0 h 135"/>
                <a:gd name="T4" fmla="*/ 607 w 607"/>
                <a:gd name="T5" fmla="*/ 135 h 135"/>
                <a:gd name="T6" fmla="*/ 0 w 607"/>
                <a:gd name="T7" fmla="*/ 135 h 135"/>
                <a:gd name="T8" fmla="*/ 0 w 607"/>
                <a:gd name="T9" fmla="*/ 0 h 135"/>
                <a:gd name="T10" fmla="*/ 8 w 607"/>
                <a:gd name="T11" fmla="*/ 0 h 135"/>
                <a:gd name="T12" fmla="*/ 607 w 607"/>
                <a:gd name="T13" fmla="*/ 0 h 135"/>
                <a:gd name="T14" fmla="*/ 607 w 607"/>
                <a:gd name="T15" fmla="*/ 135 h 135"/>
                <a:gd name="T16" fmla="*/ 8 w 607"/>
                <a:gd name="T17" fmla="*/ 135 h 135"/>
                <a:gd name="T18" fmla="*/ 8 w 607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607" h="135">
                  <a:moveTo>
                    <a:pt x="0" y="0"/>
                  </a:moveTo>
                  <a:lnTo>
                    <a:pt x="607" y="0"/>
                  </a:lnTo>
                  <a:lnTo>
                    <a:pt x="607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8" y="0"/>
                  </a:moveTo>
                  <a:lnTo>
                    <a:pt x="607" y="0"/>
                  </a:lnTo>
                  <a:lnTo>
                    <a:pt x="607" y="135"/>
                  </a:lnTo>
                  <a:lnTo>
                    <a:pt x="8" y="135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8B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78" name="Freeform 150">
              <a:extLst>
                <a:ext uri="{FF2B5EF4-FFF2-40B4-BE49-F238E27FC236}">
                  <a16:creationId xmlns:a16="http://schemas.microsoft.com/office/drawing/2014/main" id="{B1E43170-79C9-4957-A374-B88500BD5E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92" y="2204"/>
              <a:ext cx="599" cy="135"/>
            </a:xfrm>
            <a:custGeom>
              <a:avLst/>
              <a:gdLst>
                <a:gd name="T0" fmla="*/ 0 w 599"/>
                <a:gd name="T1" fmla="*/ 0 h 135"/>
                <a:gd name="T2" fmla="*/ 599 w 599"/>
                <a:gd name="T3" fmla="*/ 0 h 135"/>
                <a:gd name="T4" fmla="*/ 599 w 599"/>
                <a:gd name="T5" fmla="*/ 135 h 135"/>
                <a:gd name="T6" fmla="*/ 0 w 599"/>
                <a:gd name="T7" fmla="*/ 135 h 135"/>
                <a:gd name="T8" fmla="*/ 0 w 599"/>
                <a:gd name="T9" fmla="*/ 0 h 135"/>
                <a:gd name="T10" fmla="*/ 6 w 599"/>
                <a:gd name="T11" fmla="*/ 0 h 135"/>
                <a:gd name="T12" fmla="*/ 599 w 599"/>
                <a:gd name="T13" fmla="*/ 0 h 135"/>
                <a:gd name="T14" fmla="*/ 599 w 599"/>
                <a:gd name="T15" fmla="*/ 135 h 135"/>
                <a:gd name="T16" fmla="*/ 6 w 599"/>
                <a:gd name="T17" fmla="*/ 135 h 135"/>
                <a:gd name="T18" fmla="*/ 6 w 599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99" h="135">
                  <a:moveTo>
                    <a:pt x="0" y="0"/>
                  </a:moveTo>
                  <a:lnTo>
                    <a:pt x="599" y="0"/>
                  </a:lnTo>
                  <a:lnTo>
                    <a:pt x="599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6" y="0"/>
                  </a:moveTo>
                  <a:lnTo>
                    <a:pt x="599" y="0"/>
                  </a:lnTo>
                  <a:lnTo>
                    <a:pt x="599" y="135"/>
                  </a:lnTo>
                  <a:lnTo>
                    <a:pt x="6" y="13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8C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79" name="Freeform 151">
              <a:extLst>
                <a:ext uri="{FF2B5EF4-FFF2-40B4-BE49-F238E27FC236}">
                  <a16:creationId xmlns:a16="http://schemas.microsoft.com/office/drawing/2014/main" id="{87CE590C-EFAE-4017-B8F2-42495CD287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98" y="2204"/>
              <a:ext cx="593" cy="135"/>
            </a:xfrm>
            <a:custGeom>
              <a:avLst/>
              <a:gdLst>
                <a:gd name="T0" fmla="*/ 0 w 593"/>
                <a:gd name="T1" fmla="*/ 0 h 135"/>
                <a:gd name="T2" fmla="*/ 593 w 593"/>
                <a:gd name="T3" fmla="*/ 0 h 135"/>
                <a:gd name="T4" fmla="*/ 593 w 593"/>
                <a:gd name="T5" fmla="*/ 135 h 135"/>
                <a:gd name="T6" fmla="*/ 0 w 593"/>
                <a:gd name="T7" fmla="*/ 135 h 135"/>
                <a:gd name="T8" fmla="*/ 0 w 593"/>
                <a:gd name="T9" fmla="*/ 0 h 135"/>
                <a:gd name="T10" fmla="*/ 6 w 593"/>
                <a:gd name="T11" fmla="*/ 0 h 135"/>
                <a:gd name="T12" fmla="*/ 593 w 593"/>
                <a:gd name="T13" fmla="*/ 0 h 135"/>
                <a:gd name="T14" fmla="*/ 593 w 593"/>
                <a:gd name="T15" fmla="*/ 135 h 135"/>
                <a:gd name="T16" fmla="*/ 6 w 593"/>
                <a:gd name="T17" fmla="*/ 135 h 135"/>
                <a:gd name="T18" fmla="*/ 6 w 593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93" h="135">
                  <a:moveTo>
                    <a:pt x="0" y="0"/>
                  </a:moveTo>
                  <a:lnTo>
                    <a:pt x="593" y="0"/>
                  </a:lnTo>
                  <a:lnTo>
                    <a:pt x="593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6" y="0"/>
                  </a:moveTo>
                  <a:lnTo>
                    <a:pt x="593" y="0"/>
                  </a:lnTo>
                  <a:lnTo>
                    <a:pt x="593" y="135"/>
                  </a:lnTo>
                  <a:lnTo>
                    <a:pt x="6" y="13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8E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0" name="Freeform 152">
              <a:extLst>
                <a:ext uri="{FF2B5EF4-FFF2-40B4-BE49-F238E27FC236}">
                  <a16:creationId xmlns:a16="http://schemas.microsoft.com/office/drawing/2014/main" id="{923DF123-EBFA-439F-8CF0-F415AFF7D2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04" y="2204"/>
              <a:ext cx="587" cy="135"/>
            </a:xfrm>
            <a:custGeom>
              <a:avLst/>
              <a:gdLst>
                <a:gd name="T0" fmla="*/ 0 w 587"/>
                <a:gd name="T1" fmla="*/ 0 h 135"/>
                <a:gd name="T2" fmla="*/ 587 w 587"/>
                <a:gd name="T3" fmla="*/ 0 h 135"/>
                <a:gd name="T4" fmla="*/ 587 w 587"/>
                <a:gd name="T5" fmla="*/ 135 h 135"/>
                <a:gd name="T6" fmla="*/ 0 w 587"/>
                <a:gd name="T7" fmla="*/ 135 h 135"/>
                <a:gd name="T8" fmla="*/ 0 w 587"/>
                <a:gd name="T9" fmla="*/ 0 h 135"/>
                <a:gd name="T10" fmla="*/ 9 w 587"/>
                <a:gd name="T11" fmla="*/ 0 h 135"/>
                <a:gd name="T12" fmla="*/ 587 w 587"/>
                <a:gd name="T13" fmla="*/ 0 h 135"/>
                <a:gd name="T14" fmla="*/ 587 w 587"/>
                <a:gd name="T15" fmla="*/ 135 h 135"/>
                <a:gd name="T16" fmla="*/ 9 w 587"/>
                <a:gd name="T17" fmla="*/ 135 h 135"/>
                <a:gd name="T18" fmla="*/ 9 w 587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87" h="135">
                  <a:moveTo>
                    <a:pt x="0" y="0"/>
                  </a:moveTo>
                  <a:lnTo>
                    <a:pt x="587" y="0"/>
                  </a:lnTo>
                  <a:lnTo>
                    <a:pt x="587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9" y="0"/>
                  </a:moveTo>
                  <a:lnTo>
                    <a:pt x="587" y="0"/>
                  </a:lnTo>
                  <a:lnTo>
                    <a:pt x="587" y="135"/>
                  </a:lnTo>
                  <a:lnTo>
                    <a:pt x="9" y="135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8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1" name="Freeform 153">
              <a:extLst>
                <a:ext uri="{FF2B5EF4-FFF2-40B4-BE49-F238E27FC236}">
                  <a16:creationId xmlns:a16="http://schemas.microsoft.com/office/drawing/2014/main" id="{DBD85231-7977-4EA0-82F0-60DDCC4ED86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13" y="2204"/>
              <a:ext cx="578" cy="135"/>
            </a:xfrm>
            <a:custGeom>
              <a:avLst/>
              <a:gdLst>
                <a:gd name="T0" fmla="*/ 0 w 578"/>
                <a:gd name="T1" fmla="*/ 0 h 135"/>
                <a:gd name="T2" fmla="*/ 578 w 578"/>
                <a:gd name="T3" fmla="*/ 0 h 135"/>
                <a:gd name="T4" fmla="*/ 578 w 578"/>
                <a:gd name="T5" fmla="*/ 135 h 135"/>
                <a:gd name="T6" fmla="*/ 0 w 578"/>
                <a:gd name="T7" fmla="*/ 135 h 135"/>
                <a:gd name="T8" fmla="*/ 0 w 578"/>
                <a:gd name="T9" fmla="*/ 0 h 135"/>
                <a:gd name="T10" fmla="*/ 5 w 578"/>
                <a:gd name="T11" fmla="*/ 0 h 135"/>
                <a:gd name="T12" fmla="*/ 578 w 578"/>
                <a:gd name="T13" fmla="*/ 0 h 135"/>
                <a:gd name="T14" fmla="*/ 578 w 578"/>
                <a:gd name="T15" fmla="*/ 135 h 135"/>
                <a:gd name="T16" fmla="*/ 5 w 578"/>
                <a:gd name="T17" fmla="*/ 135 h 135"/>
                <a:gd name="T18" fmla="*/ 5 w 578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78" h="135">
                  <a:moveTo>
                    <a:pt x="0" y="0"/>
                  </a:moveTo>
                  <a:lnTo>
                    <a:pt x="578" y="0"/>
                  </a:lnTo>
                  <a:lnTo>
                    <a:pt x="578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5" y="0"/>
                  </a:moveTo>
                  <a:lnTo>
                    <a:pt x="578" y="0"/>
                  </a:lnTo>
                  <a:lnTo>
                    <a:pt x="578" y="135"/>
                  </a:lnTo>
                  <a:lnTo>
                    <a:pt x="5" y="13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9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2" name="Freeform 154">
              <a:extLst>
                <a:ext uri="{FF2B5EF4-FFF2-40B4-BE49-F238E27FC236}">
                  <a16:creationId xmlns:a16="http://schemas.microsoft.com/office/drawing/2014/main" id="{B4DF6A6A-6419-4A09-B63F-12E3D1210E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18" y="2204"/>
              <a:ext cx="573" cy="135"/>
            </a:xfrm>
            <a:custGeom>
              <a:avLst/>
              <a:gdLst>
                <a:gd name="T0" fmla="*/ 0 w 573"/>
                <a:gd name="T1" fmla="*/ 0 h 135"/>
                <a:gd name="T2" fmla="*/ 573 w 573"/>
                <a:gd name="T3" fmla="*/ 0 h 135"/>
                <a:gd name="T4" fmla="*/ 573 w 573"/>
                <a:gd name="T5" fmla="*/ 135 h 135"/>
                <a:gd name="T6" fmla="*/ 0 w 573"/>
                <a:gd name="T7" fmla="*/ 135 h 135"/>
                <a:gd name="T8" fmla="*/ 0 w 573"/>
                <a:gd name="T9" fmla="*/ 0 h 135"/>
                <a:gd name="T10" fmla="*/ 6 w 573"/>
                <a:gd name="T11" fmla="*/ 0 h 135"/>
                <a:gd name="T12" fmla="*/ 573 w 573"/>
                <a:gd name="T13" fmla="*/ 0 h 135"/>
                <a:gd name="T14" fmla="*/ 573 w 573"/>
                <a:gd name="T15" fmla="*/ 135 h 135"/>
                <a:gd name="T16" fmla="*/ 6 w 573"/>
                <a:gd name="T17" fmla="*/ 135 h 135"/>
                <a:gd name="T18" fmla="*/ 6 w 573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73" h="135">
                  <a:moveTo>
                    <a:pt x="0" y="0"/>
                  </a:moveTo>
                  <a:lnTo>
                    <a:pt x="573" y="0"/>
                  </a:lnTo>
                  <a:lnTo>
                    <a:pt x="573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6" y="0"/>
                  </a:moveTo>
                  <a:lnTo>
                    <a:pt x="573" y="0"/>
                  </a:lnTo>
                  <a:lnTo>
                    <a:pt x="573" y="135"/>
                  </a:lnTo>
                  <a:lnTo>
                    <a:pt x="6" y="13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91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3" name="Freeform 155">
              <a:extLst>
                <a:ext uri="{FF2B5EF4-FFF2-40B4-BE49-F238E27FC236}">
                  <a16:creationId xmlns:a16="http://schemas.microsoft.com/office/drawing/2014/main" id="{E8539B75-8175-4D6A-9819-B701A604BC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24" y="2204"/>
              <a:ext cx="567" cy="135"/>
            </a:xfrm>
            <a:custGeom>
              <a:avLst/>
              <a:gdLst>
                <a:gd name="T0" fmla="*/ 0 w 567"/>
                <a:gd name="T1" fmla="*/ 0 h 135"/>
                <a:gd name="T2" fmla="*/ 567 w 567"/>
                <a:gd name="T3" fmla="*/ 0 h 135"/>
                <a:gd name="T4" fmla="*/ 567 w 567"/>
                <a:gd name="T5" fmla="*/ 135 h 135"/>
                <a:gd name="T6" fmla="*/ 0 w 567"/>
                <a:gd name="T7" fmla="*/ 135 h 135"/>
                <a:gd name="T8" fmla="*/ 0 w 567"/>
                <a:gd name="T9" fmla="*/ 0 h 135"/>
                <a:gd name="T10" fmla="*/ 9 w 567"/>
                <a:gd name="T11" fmla="*/ 0 h 135"/>
                <a:gd name="T12" fmla="*/ 567 w 567"/>
                <a:gd name="T13" fmla="*/ 0 h 135"/>
                <a:gd name="T14" fmla="*/ 567 w 567"/>
                <a:gd name="T15" fmla="*/ 135 h 135"/>
                <a:gd name="T16" fmla="*/ 9 w 567"/>
                <a:gd name="T17" fmla="*/ 135 h 135"/>
                <a:gd name="T18" fmla="*/ 9 w 567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67" h="135">
                  <a:moveTo>
                    <a:pt x="0" y="0"/>
                  </a:moveTo>
                  <a:lnTo>
                    <a:pt x="567" y="0"/>
                  </a:lnTo>
                  <a:lnTo>
                    <a:pt x="567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9" y="0"/>
                  </a:moveTo>
                  <a:lnTo>
                    <a:pt x="567" y="0"/>
                  </a:lnTo>
                  <a:lnTo>
                    <a:pt x="567" y="135"/>
                  </a:lnTo>
                  <a:lnTo>
                    <a:pt x="9" y="135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93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4" name="Freeform 156">
              <a:extLst>
                <a:ext uri="{FF2B5EF4-FFF2-40B4-BE49-F238E27FC236}">
                  <a16:creationId xmlns:a16="http://schemas.microsoft.com/office/drawing/2014/main" id="{BF49BDC1-8DE6-4DC9-A8F7-040326F948D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33" y="2204"/>
              <a:ext cx="558" cy="135"/>
            </a:xfrm>
            <a:custGeom>
              <a:avLst/>
              <a:gdLst>
                <a:gd name="T0" fmla="*/ 0 w 558"/>
                <a:gd name="T1" fmla="*/ 0 h 135"/>
                <a:gd name="T2" fmla="*/ 558 w 558"/>
                <a:gd name="T3" fmla="*/ 0 h 135"/>
                <a:gd name="T4" fmla="*/ 558 w 558"/>
                <a:gd name="T5" fmla="*/ 135 h 135"/>
                <a:gd name="T6" fmla="*/ 0 w 558"/>
                <a:gd name="T7" fmla="*/ 135 h 135"/>
                <a:gd name="T8" fmla="*/ 0 w 558"/>
                <a:gd name="T9" fmla="*/ 0 h 135"/>
                <a:gd name="T10" fmla="*/ 5 w 558"/>
                <a:gd name="T11" fmla="*/ 0 h 135"/>
                <a:gd name="T12" fmla="*/ 558 w 558"/>
                <a:gd name="T13" fmla="*/ 0 h 135"/>
                <a:gd name="T14" fmla="*/ 558 w 558"/>
                <a:gd name="T15" fmla="*/ 135 h 135"/>
                <a:gd name="T16" fmla="*/ 5 w 558"/>
                <a:gd name="T17" fmla="*/ 135 h 135"/>
                <a:gd name="T18" fmla="*/ 5 w 558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58" h="135">
                  <a:moveTo>
                    <a:pt x="0" y="0"/>
                  </a:moveTo>
                  <a:lnTo>
                    <a:pt x="558" y="0"/>
                  </a:lnTo>
                  <a:lnTo>
                    <a:pt x="558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5" y="0"/>
                  </a:moveTo>
                  <a:lnTo>
                    <a:pt x="558" y="0"/>
                  </a:lnTo>
                  <a:lnTo>
                    <a:pt x="558" y="135"/>
                  </a:lnTo>
                  <a:lnTo>
                    <a:pt x="5" y="13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94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5" name="Freeform 157">
              <a:extLst>
                <a:ext uri="{FF2B5EF4-FFF2-40B4-BE49-F238E27FC236}">
                  <a16:creationId xmlns:a16="http://schemas.microsoft.com/office/drawing/2014/main" id="{3674D4F5-18AD-4693-B99E-62A34C9F9E0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38" y="2204"/>
              <a:ext cx="553" cy="135"/>
            </a:xfrm>
            <a:custGeom>
              <a:avLst/>
              <a:gdLst>
                <a:gd name="T0" fmla="*/ 0 w 553"/>
                <a:gd name="T1" fmla="*/ 0 h 135"/>
                <a:gd name="T2" fmla="*/ 553 w 553"/>
                <a:gd name="T3" fmla="*/ 0 h 135"/>
                <a:gd name="T4" fmla="*/ 553 w 553"/>
                <a:gd name="T5" fmla="*/ 135 h 135"/>
                <a:gd name="T6" fmla="*/ 0 w 553"/>
                <a:gd name="T7" fmla="*/ 135 h 135"/>
                <a:gd name="T8" fmla="*/ 0 w 553"/>
                <a:gd name="T9" fmla="*/ 0 h 135"/>
                <a:gd name="T10" fmla="*/ 9 w 553"/>
                <a:gd name="T11" fmla="*/ 0 h 135"/>
                <a:gd name="T12" fmla="*/ 553 w 553"/>
                <a:gd name="T13" fmla="*/ 0 h 135"/>
                <a:gd name="T14" fmla="*/ 553 w 553"/>
                <a:gd name="T15" fmla="*/ 135 h 135"/>
                <a:gd name="T16" fmla="*/ 9 w 553"/>
                <a:gd name="T17" fmla="*/ 135 h 135"/>
                <a:gd name="T18" fmla="*/ 9 w 553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53" h="135">
                  <a:moveTo>
                    <a:pt x="0" y="0"/>
                  </a:moveTo>
                  <a:lnTo>
                    <a:pt x="553" y="0"/>
                  </a:lnTo>
                  <a:lnTo>
                    <a:pt x="553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9" y="0"/>
                  </a:moveTo>
                  <a:lnTo>
                    <a:pt x="553" y="0"/>
                  </a:lnTo>
                  <a:lnTo>
                    <a:pt x="553" y="135"/>
                  </a:lnTo>
                  <a:lnTo>
                    <a:pt x="9" y="135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95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6" name="Freeform 158">
              <a:extLst>
                <a:ext uri="{FF2B5EF4-FFF2-40B4-BE49-F238E27FC236}">
                  <a16:creationId xmlns:a16="http://schemas.microsoft.com/office/drawing/2014/main" id="{BB54F43E-A21A-4C7D-AA92-5570C077A57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47" y="2204"/>
              <a:ext cx="544" cy="135"/>
            </a:xfrm>
            <a:custGeom>
              <a:avLst/>
              <a:gdLst>
                <a:gd name="T0" fmla="*/ 0 w 544"/>
                <a:gd name="T1" fmla="*/ 0 h 135"/>
                <a:gd name="T2" fmla="*/ 544 w 544"/>
                <a:gd name="T3" fmla="*/ 0 h 135"/>
                <a:gd name="T4" fmla="*/ 544 w 544"/>
                <a:gd name="T5" fmla="*/ 135 h 135"/>
                <a:gd name="T6" fmla="*/ 0 w 544"/>
                <a:gd name="T7" fmla="*/ 135 h 135"/>
                <a:gd name="T8" fmla="*/ 0 w 544"/>
                <a:gd name="T9" fmla="*/ 0 h 135"/>
                <a:gd name="T10" fmla="*/ 6 w 544"/>
                <a:gd name="T11" fmla="*/ 0 h 135"/>
                <a:gd name="T12" fmla="*/ 544 w 544"/>
                <a:gd name="T13" fmla="*/ 0 h 135"/>
                <a:gd name="T14" fmla="*/ 544 w 544"/>
                <a:gd name="T15" fmla="*/ 135 h 135"/>
                <a:gd name="T16" fmla="*/ 6 w 544"/>
                <a:gd name="T17" fmla="*/ 135 h 135"/>
                <a:gd name="T18" fmla="*/ 6 w 544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44" h="135">
                  <a:moveTo>
                    <a:pt x="0" y="0"/>
                  </a:moveTo>
                  <a:lnTo>
                    <a:pt x="544" y="0"/>
                  </a:lnTo>
                  <a:lnTo>
                    <a:pt x="544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6" y="0"/>
                  </a:moveTo>
                  <a:lnTo>
                    <a:pt x="544" y="0"/>
                  </a:lnTo>
                  <a:lnTo>
                    <a:pt x="544" y="135"/>
                  </a:lnTo>
                  <a:lnTo>
                    <a:pt x="6" y="13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96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7" name="Freeform 159">
              <a:extLst>
                <a:ext uri="{FF2B5EF4-FFF2-40B4-BE49-F238E27FC236}">
                  <a16:creationId xmlns:a16="http://schemas.microsoft.com/office/drawing/2014/main" id="{254A1F15-518B-476A-BF04-8FA00B77C88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53" y="2204"/>
              <a:ext cx="538" cy="135"/>
            </a:xfrm>
            <a:custGeom>
              <a:avLst/>
              <a:gdLst>
                <a:gd name="T0" fmla="*/ 0 w 538"/>
                <a:gd name="T1" fmla="*/ 0 h 135"/>
                <a:gd name="T2" fmla="*/ 538 w 538"/>
                <a:gd name="T3" fmla="*/ 0 h 135"/>
                <a:gd name="T4" fmla="*/ 538 w 538"/>
                <a:gd name="T5" fmla="*/ 135 h 135"/>
                <a:gd name="T6" fmla="*/ 0 w 538"/>
                <a:gd name="T7" fmla="*/ 135 h 135"/>
                <a:gd name="T8" fmla="*/ 0 w 538"/>
                <a:gd name="T9" fmla="*/ 0 h 135"/>
                <a:gd name="T10" fmla="*/ 6 w 538"/>
                <a:gd name="T11" fmla="*/ 0 h 135"/>
                <a:gd name="T12" fmla="*/ 538 w 538"/>
                <a:gd name="T13" fmla="*/ 0 h 135"/>
                <a:gd name="T14" fmla="*/ 538 w 538"/>
                <a:gd name="T15" fmla="*/ 135 h 135"/>
                <a:gd name="T16" fmla="*/ 6 w 538"/>
                <a:gd name="T17" fmla="*/ 135 h 135"/>
                <a:gd name="T18" fmla="*/ 6 w 538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38" h="135">
                  <a:moveTo>
                    <a:pt x="0" y="0"/>
                  </a:moveTo>
                  <a:lnTo>
                    <a:pt x="538" y="0"/>
                  </a:lnTo>
                  <a:lnTo>
                    <a:pt x="538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6" y="0"/>
                  </a:moveTo>
                  <a:lnTo>
                    <a:pt x="538" y="0"/>
                  </a:lnTo>
                  <a:lnTo>
                    <a:pt x="538" y="135"/>
                  </a:lnTo>
                  <a:lnTo>
                    <a:pt x="6" y="13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98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8" name="Freeform 160">
              <a:extLst>
                <a:ext uri="{FF2B5EF4-FFF2-40B4-BE49-F238E27FC236}">
                  <a16:creationId xmlns:a16="http://schemas.microsoft.com/office/drawing/2014/main" id="{83D326C2-A894-4620-A2FB-D47C493B17D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59" y="2204"/>
              <a:ext cx="532" cy="135"/>
            </a:xfrm>
            <a:custGeom>
              <a:avLst/>
              <a:gdLst>
                <a:gd name="T0" fmla="*/ 0 w 532"/>
                <a:gd name="T1" fmla="*/ 0 h 135"/>
                <a:gd name="T2" fmla="*/ 532 w 532"/>
                <a:gd name="T3" fmla="*/ 0 h 135"/>
                <a:gd name="T4" fmla="*/ 532 w 532"/>
                <a:gd name="T5" fmla="*/ 135 h 135"/>
                <a:gd name="T6" fmla="*/ 0 w 532"/>
                <a:gd name="T7" fmla="*/ 135 h 135"/>
                <a:gd name="T8" fmla="*/ 0 w 532"/>
                <a:gd name="T9" fmla="*/ 0 h 135"/>
                <a:gd name="T10" fmla="*/ 8 w 532"/>
                <a:gd name="T11" fmla="*/ 0 h 135"/>
                <a:gd name="T12" fmla="*/ 532 w 532"/>
                <a:gd name="T13" fmla="*/ 0 h 135"/>
                <a:gd name="T14" fmla="*/ 532 w 532"/>
                <a:gd name="T15" fmla="*/ 135 h 135"/>
                <a:gd name="T16" fmla="*/ 8 w 532"/>
                <a:gd name="T17" fmla="*/ 135 h 135"/>
                <a:gd name="T18" fmla="*/ 8 w 532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32" h="135">
                  <a:moveTo>
                    <a:pt x="0" y="0"/>
                  </a:moveTo>
                  <a:lnTo>
                    <a:pt x="532" y="0"/>
                  </a:lnTo>
                  <a:lnTo>
                    <a:pt x="532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8" y="0"/>
                  </a:moveTo>
                  <a:lnTo>
                    <a:pt x="532" y="0"/>
                  </a:lnTo>
                  <a:lnTo>
                    <a:pt x="532" y="135"/>
                  </a:lnTo>
                  <a:lnTo>
                    <a:pt x="8" y="135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99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9" name="Freeform 161">
              <a:extLst>
                <a:ext uri="{FF2B5EF4-FFF2-40B4-BE49-F238E27FC236}">
                  <a16:creationId xmlns:a16="http://schemas.microsoft.com/office/drawing/2014/main" id="{F3EF88CC-B209-4A18-9255-F28AE68E3C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67" y="2204"/>
              <a:ext cx="524" cy="135"/>
            </a:xfrm>
            <a:custGeom>
              <a:avLst/>
              <a:gdLst>
                <a:gd name="T0" fmla="*/ 0 w 524"/>
                <a:gd name="T1" fmla="*/ 0 h 135"/>
                <a:gd name="T2" fmla="*/ 524 w 524"/>
                <a:gd name="T3" fmla="*/ 0 h 135"/>
                <a:gd name="T4" fmla="*/ 524 w 524"/>
                <a:gd name="T5" fmla="*/ 135 h 135"/>
                <a:gd name="T6" fmla="*/ 0 w 524"/>
                <a:gd name="T7" fmla="*/ 135 h 135"/>
                <a:gd name="T8" fmla="*/ 0 w 524"/>
                <a:gd name="T9" fmla="*/ 0 h 135"/>
                <a:gd name="T10" fmla="*/ 6 w 524"/>
                <a:gd name="T11" fmla="*/ 0 h 135"/>
                <a:gd name="T12" fmla="*/ 524 w 524"/>
                <a:gd name="T13" fmla="*/ 0 h 135"/>
                <a:gd name="T14" fmla="*/ 524 w 524"/>
                <a:gd name="T15" fmla="*/ 135 h 135"/>
                <a:gd name="T16" fmla="*/ 6 w 524"/>
                <a:gd name="T17" fmla="*/ 135 h 135"/>
                <a:gd name="T18" fmla="*/ 6 w 524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24" h="135">
                  <a:moveTo>
                    <a:pt x="0" y="0"/>
                  </a:moveTo>
                  <a:lnTo>
                    <a:pt x="524" y="0"/>
                  </a:lnTo>
                  <a:lnTo>
                    <a:pt x="524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6" y="0"/>
                  </a:moveTo>
                  <a:lnTo>
                    <a:pt x="524" y="0"/>
                  </a:lnTo>
                  <a:lnTo>
                    <a:pt x="524" y="135"/>
                  </a:lnTo>
                  <a:lnTo>
                    <a:pt x="6" y="13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9A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0" name="Freeform 162">
              <a:extLst>
                <a:ext uri="{FF2B5EF4-FFF2-40B4-BE49-F238E27FC236}">
                  <a16:creationId xmlns:a16="http://schemas.microsoft.com/office/drawing/2014/main" id="{328FA3B1-F80D-4171-9250-9775984259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73" y="2204"/>
              <a:ext cx="518" cy="135"/>
            </a:xfrm>
            <a:custGeom>
              <a:avLst/>
              <a:gdLst>
                <a:gd name="T0" fmla="*/ 0 w 518"/>
                <a:gd name="T1" fmla="*/ 0 h 135"/>
                <a:gd name="T2" fmla="*/ 518 w 518"/>
                <a:gd name="T3" fmla="*/ 0 h 135"/>
                <a:gd name="T4" fmla="*/ 518 w 518"/>
                <a:gd name="T5" fmla="*/ 135 h 135"/>
                <a:gd name="T6" fmla="*/ 0 w 518"/>
                <a:gd name="T7" fmla="*/ 135 h 135"/>
                <a:gd name="T8" fmla="*/ 0 w 518"/>
                <a:gd name="T9" fmla="*/ 0 h 135"/>
                <a:gd name="T10" fmla="*/ 6 w 518"/>
                <a:gd name="T11" fmla="*/ 0 h 135"/>
                <a:gd name="T12" fmla="*/ 518 w 518"/>
                <a:gd name="T13" fmla="*/ 0 h 135"/>
                <a:gd name="T14" fmla="*/ 518 w 518"/>
                <a:gd name="T15" fmla="*/ 135 h 135"/>
                <a:gd name="T16" fmla="*/ 6 w 518"/>
                <a:gd name="T17" fmla="*/ 135 h 135"/>
                <a:gd name="T18" fmla="*/ 6 w 518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18" h="135">
                  <a:moveTo>
                    <a:pt x="0" y="0"/>
                  </a:moveTo>
                  <a:lnTo>
                    <a:pt x="518" y="0"/>
                  </a:lnTo>
                  <a:lnTo>
                    <a:pt x="518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6" y="0"/>
                  </a:moveTo>
                  <a:lnTo>
                    <a:pt x="518" y="0"/>
                  </a:lnTo>
                  <a:lnTo>
                    <a:pt x="518" y="135"/>
                  </a:lnTo>
                  <a:lnTo>
                    <a:pt x="6" y="13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9C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1" name="Freeform 163">
              <a:extLst>
                <a:ext uri="{FF2B5EF4-FFF2-40B4-BE49-F238E27FC236}">
                  <a16:creationId xmlns:a16="http://schemas.microsoft.com/office/drawing/2014/main" id="{F95F1ADE-7026-4DF3-AF02-57015E15D4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79" y="2204"/>
              <a:ext cx="512" cy="135"/>
            </a:xfrm>
            <a:custGeom>
              <a:avLst/>
              <a:gdLst>
                <a:gd name="T0" fmla="*/ 0 w 512"/>
                <a:gd name="T1" fmla="*/ 0 h 135"/>
                <a:gd name="T2" fmla="*/ 512 w 512"/>
                <a:gd name="T3" fmla="*/ 0 h 135"/>
                <a:gd name="T4" fmla="*/ 512 w 512"/>
                <a:gd name="T5" fmla="*/ 135 h 135"/>
                <a:gd name="T6" fmla="*/ 0 w 512"/>
                <a:gd name="T7" fmla="*/ 135 h 135"/>
                <a:gd name="T8" fmla="*/ 0 w 512"/>
                <a:gd name="T9" fmla="*/ 0 h 135"/>
                <a:gd name="T10" fmla="*/ 8 w 512"/>
                <a:gd name="T11" fmla="*/ 0 h 135"/>
                <a:gd name="T12" fmla="*/ 512 w 512"/>
                <a:gd name="T13" fmla="*/ 0 h 135"/>
                <a:gd name="T14" fmla="*/ 512 w 512"/>
                <a:gd name="T15" fmla="*/ 135 h 135"/>
                <a:gd name="T16" fmla="*/ 8 w 512"/>
                <a:gd name="T17" fmla="*/ 135 h 135"/>
                <a:gd name="T18" fmla="*/ 8 w 512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12" h="135">
                  <a:moveTo>
                    <a:pt x="0" y="0"/>
                  </a:moveTo>
                  <a:lnTo>
                    <a:pt x="512" y="0"/>
                  </a:lnTo>
                  <a:lnTo>
                    <a:pt x="512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8" y="0"/>
                  </a:moveTo>
                  <a:lnTo>
                    <a:pt x="512" y="0"/>
                  </a:lnTo>
                  <a:lnTo>
                    <a:pt x="512" y="135"/>
                  </a:lnTo>
                  <a:lnTo>
                    <a:pt x="8" y="135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9D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2" name="Freeform 164">
              <a:extLst>
                <a:ext uri="{FF2B5EF4-FFF2-40B4-BE49-F238E27FC236}">
                  <a16:creationId xmlns:a16="http://schemas.microsoft.com/office/drawing/2014/main" id="{F8B6A2A9-2ACB-45B1-B9CF-D6E4843F72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7" y="2204"/>
              <a:ext cx="504" cy="135"/>
            </a:xfrm>
            <a:custGeom>
              <a:avLst/>
              <a:gdLst>
                <a:gd name="T0" fmla="*/ 0 w 504"/>
                <a:gd name="T1" fmla="*/ 0 h 135"/>
                <a:gd name="T2" fmla="*/ 504 w 504"/>
                <a:gd name="T3" fmla="*/ 0 h 135"/>
                <a:gd name="T4" fmla="*/ 504 w 504"/>
                <a:gd name="T5" fmla="*/ 135 h 135"/>
                <a:gd name="T6" fmla="*/ 0 w 504"/>
                <a:gd name="T7" fmla="*/ 135 h 135"/>
                <a:gd name="T8" fmla="*/ 0 w 504"/>
                <a:gd name="T9" fmla="*/ 0 h 135"/>
                <a:gd name="T10" fmla="*/ 6 w 504"/>
                <a:gd name="T11" fmla="*/ 0 h 135"/>
                <a:gd name="T12" fmla="*/ 504 w 504"/>
                <a:gd name="T13" fmla="*/ 0 h 135"/>
                <a:gd name="T14" fmla="*/ 504 w 504"/>
                <a:gd name="T15" fmla="*/ 135 h 135"/>
                <a:gd name="T16" fmla="*/ 6 w 504"/>
                <a:gd name="T17" fmla="*/ 135 h 135"/>
                <a:gd name="T18" fmla="*/ 6 w 504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04" h="135">
                  <a:moveTo>
                    <a:pt x="0" y="0"/>
                  </a:moveTo>
                  <a:lnTo>
                    <a:pt x="504" y="0"/>
                  </a:lnTo>
                  <a:lnTo>
                    <a:pt x="504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6" y="0"/>
                  </a:moveTo>
                  <a:lnTo>
                    <a:pt x="504" y="0"/>
                  </a:lnTo>
                  <a:lnTo>
                    <a:pt x="504" y="135"/>
                  </a:lnTo>
                  <a:lnTo>
                    <a:pt x="6" y="13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9E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3" name="Freeform 165">
              <a:extLst>
                <a:ext uri="{FF2B5EF4-FFF2-40B4-BE49-F238E27FC236}">
                  <a16:creationId xmlns:a16="http://schemas.microsoft.com/office/drawing/2014/main" id="{13D1F2FE-DEA0-4603-B530-9D7876A4D1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93" y="2204"/>
              <a:ext cx="498" cy="135"/>
            </a:xfrm>
            <a:custGeom>
              <a:avLst/>
              <a:gdLst>
                <a:gd name="T0" fmla="*/ 0 w 498"/>
                <a:gd name="T1" fmla="*/ 0 h 135"/>
                <a:gd name="T2" fmla="*/ 498 w 498"/>
                <a:gd name="T3" fmla="*/ 0 h 135"/>
                <a:gd name="T4" fmla="*/ 498 w 498"/>
                <a:gd name="T5" fmla="*/ 135 h 135"/>
                <a:gd name="T6" fmla="*/ 0 w 498"/>
                <a:gd name="T7" fmla="*/ 135 h 135"/>
                <a:gd name="T8" fmla="*/ 0 w 498"/>
                <a:gd name="T9" fmla="*/ 0 h 135"/>
                <a:gd name="T10" fmla="*/ 6 w 498"/>
                <a:gd name="T11" fmla="*/ 0 h 135"/>
                <a:gd name="T12" fmla="*/ 498 w 498"/>
                <a:gd name="T13" fmla="*/ 0 h 135"/>
                <a:gd name="T14" fmla="*/ 498 w 498"/>
                <a:gd name="T15" fmla="*/ 135 h 135"/>
                <a:gd name="T16" fmla="*/ 6 w 498"/>
                <a:gd name="T17" fmla="*/ 135 h 135"/>
                <a:gd name="T18" fmla="*/ 6 w 498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98" h="135">
                  <a:moveTo>
                    <a:pt x="0" y="0"/>
                  </a:moveTo>
                  <a:lnTo>
                    <a:pt x="498" y="0"/>
                  </a:lnTo>
                  <a:lnTo>
                    <a:pt x="498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6" y="0"/>
                  </a:moveTo>
                  <a:lnTo>
                    <a:pt x="498" y="0"/>
                  </a:lnTo>
                  <a:lnTo>
                    <a:pt x="498" y="135"/>
                  </a:lnTo>
                  <a:lnTo>
                    <a:pt x="6" y="13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9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4" name="Freeform 166">
              <a:extLst>
                <a:ext uri="{FF2B5EF4-FFF2-40B4-BE49-F238E27FC236}">
                  <a16:creationId xmlns:a16="http://schemas.microsoft.com/office/drawing/2014/main" id="{0C5152D1-FAE4-4678-B69C-961D907E0A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99" y="2204"/>
              <a:ext cx="492" cy="135"/>
            </a:xfrm>
            <a:custGeom>
              <a:avLst/>
              <a:gdLst>
                <a:gd name="T0" fmla="*/ 0 w 492"/>
                <a:gd name="T1" fmla="*/ 0 h 135"/>
                <a:gd name="T2" fmla="*/ 492 w 492"/>
                <a:gd name="T3" fmla="*/ 0 h 135"/>
                <a:gd name="T4" fmla="*/ 492 w 492"/>
                <a:gd name="T5" fmla="*/ 135 h 135"/>
                <a:gd name="T6" fmla="*/ 0 w 492"/>
                <a:gd name="T7" fmla="*/ 135 h 135"/>
                <a:gd name="T8" fmla="*/ 0 w 492"/>
                <a:gd name="T9" fmla="*/ 0 h 135"/>
                <a:gd name="T10" fmla="*/ 9 w 492"/>
                <a:gd name="T11" fmla="*/ 0 h 135"/>
                <a:gd name="T12" fmla="*/ 492 w 492"/>
                <a:gd name="T13" fmla="*/ 0 h 135"/>
                <a:gd name="T14" fmla="*/ 492 w 492"/>
                <a:gd name="T15" fmla="*/ 135 h 135"/>
                <a:gd name="T16" fmla="*/ 9 w 492"/>
                <a:gd name="T17" fmla="*/ 135 h 135"/>
                <a:gd name="T18" fmla="*/ 9 w 492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92" h="135">
                  <a:moveTo>
                    <a:pt x="0" y="0"/>
                  </a:moveTo>
                  <a:lnTo>
                    <a:pt x="492" y="0"/>
                  </a:lnTo>
                  <a:lnTo>
                    <a:pt x="492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9" y="0"/>
                  </a:moveTo>
                  <a:lnTo>
                    <a:pt x="492" y="0"/>
                  </a:lnTo>
                  <a:lnTo>
                    <a:pt x="492" y="135"/>
                  </a:lnTo>
                  <a:lnTo>
                    <a:pt x="9" y="135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A1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5" name="Freeform 167">
              <a:extLst>
                <a:ext uri="{FF2B5EF4-FFF2-40B4-BE49-F238E27FC236}">
                  <a16:creationId xmlns:a16="http://schemas.microsoft.com/office/drawing/2014/main" id="{3C528B6B-891C-4BB4-BF9B-914DA84C6EE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08" y="2204"/>
              <a:ext cx="483" cy="135"/>
            </a:xfrm>
            <a:custGeom>
              <a:avLst/>
              <a:gdLst>
                <a:gd name="T0" fmla="*/ 0 w 483"/>
                <a:gd name="T1" fmla="*/ 0 h 135"/>
                <a:gd name="T2" fmla="*/ 483 w 483"/>
                <a:gd name="T3" fmla="*/ 0 h 135"/>
                <a:gd name="T4" fmla="*/ 483 w 483"/>
                <a:gd name="T5" fmla="*/ 135 h 135"/>
                <a:gd name="T6" fmla="*/ 0 w 483"/>
                <a:gd name="T7" fmla="*/ 135 h 135"/>
                <a:gd name="T8" fmla="*/ 0 w 483"/>
                <a:gd name="T9" fmla="*/ 0 h 135"/>
                <a:gd name="T10" fmla="*/ 5 w 483"/>
                <a:gd name="T11" fmla="*/ 0 h 135"/>
                <a:gd name="T12" fmla="*/ 483 w 483"/>
                <a:gd name="T13" fmla="*/ 0 h 135"/>
                <a:gd name="T14" fmla="*/ 483 w 483"/>
                <a:gd name="T15" fmla="*/ 135 h 135"/>
                <a:gd name="T16" fmla="*/ 5 w 483"/>
                <a:gd name="T17" fmla="*/ 135 h 135"/>
                <a:gd name="T18" fmla="*/ 5 w 483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83" h="135">
                  <a:moveTo>
                    <a:pt x="0" y="0"/>
                  </a:moveTo>
                  <a:lnTo>
                    <a:pt x="483" y="0"/>
                  </a:lnTo>
                  <a:lnTo>
                    <a:pt x="483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5" y="0"/>
                  </a:moveTo>
                  <a:lnTo>
                    <a:pt x="483" y="0"/>
                  </a:lnTo>
                  <a:lnTo>
                    <a:pt x="483" y="135"/>
                  </a:lnTo>
                  <a:lnTo>
                    <a:pt x="5" y="13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A2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6" name="Freeform 168">
              <a:extLst>
                <a:ext uri="{FF2B5EF4-FFF2-40B4-BE49-F238E27FC236}">
                  <a16:creationId xmlns:a16="http://schemas.microsoft.com/office/drawing/2014/main" id="{C67AB354-4CD3-4BE9-91F1-E8F41A9DE92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13" y="2204"/>
              <a:ext cx="478" cy="135"/>
            </a:xfrm>
            <a:custGeom>
              <a:avLst/>
              <a:gdLst>
                <a:gd name="T0" fmla="*/ 0 w 478"/>
                <a:gd name="T1" fmla="*/ 0 h 135"/>
                <a:gd name="T2" fmla="*/ 478 w 478"/>
                <a:gd name="T3" fmla="*/ 0 h 135"/>
                <a:gd name="T4" fmla="*/ 478 w 478"/>
                <a:gd name="T5" fmla="*/ 135 h 135"/>
                <a:gd name="T6" fmla="*/ 0 w 478"/>
                <a:gd name="T7" fmla="*/ 135 h 135"/>
                <a:gd name="T8" fmla="*/ 0 w 478"/>
                <a:gd name="T9" fmla="*/ 0 h 135"/>
                <a:gd name="T10" fmla="*/ 6 w 478"/>
                <a:gd name="T11" fmla="*/ 0 h 135"/>
                <a:gd name="T12" fmla="*/ 478 w 478"/>
                <a:gd name="T13" fmla="*/ 0 h 135"/>
                <a:gd name="T14" fmla="*/ 478 w 478"/>
                <a:gd name="T15" fmla="*/ 135 h 135"/>
                <a:gd name="T16" fmla="*/ 6 w 478"/>
                <a:gd name="T17" fmla="*/ 135 h 135"/>
                <a:gd name="T18" fmla="*/ 6 w 478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78" h="135">
                  <a:moveTo>
                    <a:pt x="0" y="0"/>
                  </a:moveTo>
                  <a:lnTo>
                    <a:pt x="478" y="0"/>
                  </a:lnTo>
                  <a:lnTo>
                    <a:pt x="478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6" y="0"/>
                  </a:moveTo>
                  <a:lnTo>
                    <a:pt x="478" y="0"/>
                  </a:lnTo>
                  <a:lnTo>
                    <a:pt x="478" y="135"/>
                  </a:lnTo>
                  <a:lnTo>
                    <a:pt x="6" y="13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A3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7" name="Freeform 169">
              <a:extLst>
                <a:ext uri="{FF2B5EF4-FFF2-40B4-BE49-F238E27FC236}">
                  <a16:creationId xmlns:a16="http://schemas.microsoft.com/office/drawing/2014/main" id="{2EA0817C-736C-4452-84C9-28083D21B75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19" y="2204"/>
              <a:ext cx="472" cy="135"/>
            </a:xfrm>
            <a:custGeom>
              <a:avLst/>
              <a:gdLst>
                <a:gd name="T0" fmla="*/ 0 w 472"/>
                <a:gd name="T1" fmla="*/ 0 h 135"/>
                <a:gd name="T2" fmla="*/ 472 w 472"/>
                <a:gd name="T3" fmla="*/ 0 h 135"/>
                <a:gd name="T4" fmla="*/ 472 w 472"/>
                <a:gd name="T5" fmla="*/ 135 h 135"/>
                <a:gd name="T6" fmla="*/ 0 w 472"/>
                <a:gd name="T7" fmla="*/ 135 h 135"/>
                <a:gd name="T8" fmla="*/ 0 w 472"/>
                <a:gd name="T9" fmla="*/ 0 h 135"/>
                <a:gd name="T10" fmla="*/ 9 w 472"/>
                <a:gd name="T11" fmla="*/ 0 h 135"/>
                <a:gd name="T12" fmla="*/ 472 w 472"/>
                <a:gd name="T13" fmla="*/ 0 h 135"/>
                <a:gd name="T14" fmla="*/ 472 w 472"/>
                <a:gd name="T15" fmla="*/ 135 h 135"/>
                <a:gd name="T16" fmla="*/ 9 w 472"/>
                <a:gd name="T17" fmla="*/ 135 h 135"/>
                <a:gd name="T18" fmla="*/ 9 w 472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72" h="135">
                  <a:moveTo>
                    <a:pt x="0" y="0"/>
                  </a:moveTo>
                  <a:lnTo>
                    <a:pt x="472" y="0"/>
                  </a:lnTo>
                  <a:lnTo>
                    <a:pt x="472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9" y="0"/>
                  </a:moveTo>
                  <a:lnTo>
                    <a:pt x="472" y="0"/>
                  </a:lnTo>
                  <a:lnTo>
                    <a:pt x="472" y="135"/>
                  </a:lnTo>
                  <a:lnTo>
                    <a:pt x="9" y="135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A4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8" name="Freeform 170">
              <a:extLst>
                <a:ext uri="{FF2B5EF4-FFF2-40B4-BE49-F238E27FC236}">
                  <a16:creationId xmlns:a16="http://schemas.microsoft.com/office/drawing/2014/main" id="{59150B00-0249-4186-B428-D46D6343117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28" y="2204"/>
              <a:ext cx="463" cy="135"/>
            </a:xfrm>
            <a:custGeom>
              <a:avLst/>
              <a:gdLst>
                <a:gd name="T0" fmla="*/ 0 w 463"/>
                <a:gd name="T1" fmla="*/ 0 h 135"/>
                <a:gd name="T2" fmla="*/ 463 w 463"/>
                <a:gd name="T3" fmla="*/ 0 h 135"/>
                <a:gd name="T4" fmla="*/ 463 w 463"/>
                <a:gd name="T5" fmla="*/ 135 h 135"/>
                <a:gd name="T6" fmla="*/ 0 w 463"/>
                <a:gd name="T7" fmla="*/ 135 h 135"/>
                <a:gd name="T8" fmla="*/ 0 w 463"/>
                <a:gd name="T9" fmla="*/ 0 h 135"/>
                <a:gd name="T10" fmla="*/ 5 w 463"/>
                <a:gd name="T11" fmla="*/ 0 h 135"/>
                <a:gd name="T12" fmla="*/ 463 w 463"/>
                <a:gd name="T13" fmla="*/ 0 h 135"/>
                <a:gd name="T14" fmla="*/ 463 w 463"/>
                <a:gd name="T15" fmla="*/ 135 h 135"/>
                <a:gd name="T16" fmla="*/ 5 w 463"/>
                <a:gd name="T17" fmla="*/ 135 h 135"/>
                <a:gd name="T18" fmla="*/ 5 w 463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63" h="135">
                  <a:moveTo>
                    <a:pt x="0" y="0"/>
                  </a:moveTo>
                  <a:lnTo>
                    <a:pt x="463" y="0"/>
                  </a:lnTo>
                  <a:lnTo>
                    <a:pt x="463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5" y="0"/>
                  </a:moveTo>
                  <a:lnTo>
                    <a:pt x="463" y="0"/>
                  </a:lnTo>
                  <a:lnTo>
                    <a:pt x="463" y="135"/>
                  </a:lnTo>
                  <a:lnTo>
                    <a:pt x="5" y="13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A6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9" name="Freeform 171">
              <a:extLst>
                <a:ext uri="{FF2B5EF4-FFF2-40B4-BE49-F238E27FC236}">
                  <a16:creationId xmlns:a16="http://schemas.microsoft.com/office/drawing/2014/main" id="{68C89910-D916-4571-AC70-ECDDEC0B654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3" y="2204"/>
              <a:ext cx="458" cy="135"/>
            </a:xfrm>
            <a:custGeom>
              <a:avLst/>
              <a:gdLst>
                <a:gd name="T0" fmla="*/ 0 w 458"/>
                <a:gd name="T1" fmla="*/ 0 h 135"/>
                <a:gd name="T2" fmla="*/ 458 w 458"/>
                <a:gd name="T3" fmla="*/ 0 h 135"/>
                <a:gd name="T4" fmla="*/ 458 w 458"/>
                <a:gd name="T5" fmla="*/ 135 h 135"/>
                <a:gd name="T6" fmla="*/ 0 w 458"/>
                <a:gd name="T7" fmla="*/ 135 h 135"/>
                <a:gd name="T8" fmla="*/ 0 w 458"/>
                <a:gd name="T9" fmla="*/ 0 h 135"/>
                <a:gd name="T10" fmla="*/ 6 w 458"/>
                <a:gd name="T11" fmla="*/ 0 h 135"/>
                <a:gd name="T12" fmla="*/ 458 w 458"/>
                <a:gd name="T13" fmla="*/ 0 h 135"/>
                <a:gd name="T14" fmla="*/ 458 w 458"/>
                <a:gd name="T15" fmla="*/ 135 h 135"/>
                <a:gd name="T16" fmla="*/ 6 w 458"/>
                <a:gd name="T17" fmla="*/ 135 h 135"/>
                <a:gd name="T18" fmla="*/ 6 w 458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58" h="135">
                  <a:moveTo>
                    <a:pt x="0" y="0"/>
                  </a:moveTo>
                  <a:lnTo>
                    <a:pt x="458" y="0"/>
                  </a:lnTo>
                  <a:lnTo>
                    <a:pt x="458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6" y="0"/>
                  </a:moveTo>
                  <a:lnTo>
                    <a:pt x="458" y="0"/>
                  </a:lnTo>
                  <a:lnTo>
                    <a:pt x="458" y="135"/>
                  </a:lnTo>
                  <a:lnTo>
                    <a:pt x="6" y="13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A7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0" name="Freeform 172">
              <a:extLst>
                <a:ext uri="{FF2B5EF4-FFF2-40B4-BE49-F238E27FC236}">
                  <a16:creationId xmlns:a16="http://schemas.microsoft.com/office/drawing/2014/main" id="{EDBE1DD3-F019-40F0-AF95-A677624424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9" y="2204"/>
              <a:ext cx="452" cy="135"/>
            </a:xfrm>
            <a:custGeom>
              <a:avLst/>
              <a:gdLst>
                <a:gd name="T0" fmla="*/ 0 w 452"/>
                <a:gd name="T1" fmla="*/ 0 h 135"/>
                <a:gd name="T2" fmla="*/ 452 w 452"/>
                <a:gd name="T3" fmla="*/ 0 h 135"/>
                <a:gd name="T4" fmla="*/ 452 w 452"/>
                <a:gd name="T5" fmla="*/ 135 h 135"/>
                <a:gd name="T6" fmla="*/ 0 w 452"/>
                <a:gd name="T7" fmla="*/ 135 h 135"/>
                <a:gd name="T8" fmla="*/ 0 w 452"/>
                <a:gd name="T9" fmla="*/ 0 h 135"/>
                <a:gd name="T10" fmla="*/ 9 w 452"/>
                <a:gd name="T11" fmla="*/ 0 h 135"/>
                <a:gd name="T12" fmla="*/ 452 w 452"/>
                <a:gd name="T13" fmla="*/ 0 h 135"/>
                <a:gd name="T14" fmla="*/ 452 w 452"/>
                <a:gd name="T15" fmla="*/ 135 h 135"/>
                <a:gd name="T16" fmla="*/ 9 w 452"/>
                <a:gd name="T17" fmla="*/ 135 h 135"/>
                <a:gd name="T18" fmla="*/ 9 w 452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52" h="135">
                  <a:moveTo>
                    <a:pt x="0" y="0"/>
                  </a:moveTo>
                  <a:lnTo>
                    <a:pt x="452" y="0"/>
                  </a:lnTo>
                  <a:lnTo>
                    <a:pt x="452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9" y="0"/>
                  </a:moveTo>
                  <a:lnTo>
                    <a:pt x="452" y="0"/>
                  </a:lnTo>
                  <a:lnTo>
                    <a:pt x="452" y="135"/>
                  </a:lnTo>
                  <a:lnTo>
                    <a:pt x="9" y="135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A8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1" name="Freeform 173">
              <a:extLst>
                <a:ext uri="{FF2B5EF4-FFF2-40B4-BE49-F238E27FC236}">
                  <a16:creationId xmlns:a16="http://schemas.microsoft.com/office/drawing/2014/main" id="{82D1CC86-1303-46E6-AC7D-FCD339A9277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48" y="2204"/>
              <a:ext cx="443" cy="135"/>
            </a:xfrm>
            <a:custGeom>
              <a:avLst/>
              <a:gdLst>
                <a:gd name="T0" fmla="*/ 0 w 443"/>
                <a:gd name="T1" fmla="*/ 0 h 135"/>
                <a:gd name="T2" fmla="*/ 443 w 443"/>
                <a:gd name="T3" fmla="*/ 0 h 135"/>
                <a:gd name="T4" fmla="*/ 443 w 443"/>
                <a:gd name="T5" fmla="*/ 135 h 135"/>
                <a:gd name="T6" fmla="*/ 0 w 443"/>
                <a:gd name="T7" fmla="*/ 135 h 135"/>
                <a:gd name="T8" fmla="*/ 0 w 443"/>
                <a:gd name="T9" fmla="*/ 0 h 135"/>
                <a:gd name="T10" fmla="*/ 6 w 443"/>
                <a:gd name="T11" fmla="*/ 0 h 135"/>
                <a:gd name="T12" fmla="*/ 443 w 443"/>
                <a:gd name="T13" fmla="*/ 0 h 135"/>
                <a:gd name="T14" fmla="*/ 443 w 443"/>
                <a:gd name="T15" fmla="*/ 135 h 135"/>
                <a:gd name="T16" fmla="*/ 6 w 443"/>
                <a:gd name="T17" fmla="*/ 135 h 135"/>
                <a:gd name="T18" fmla="*/ 6 w 443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43" h="135">
                  <a:moveTo>
                    <a:pt x="0" y="0"/>
                  </a:moveTo>
                  <a:lnTo>
                    <a:pt x="443" y="0"/>
                  </a:lnTo>
                  <a:lnTo>
                    <a:pt x="443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6" y="0"/>
                  </a:moveTo>
                  <a:lnTo>
                    <a:pt x="443" y="0"/>
                  </a:lnTo>
                  <a:lnTo>
                    <a:pt x="443" y="135"/>
                  </a:lnTo>
                  <a:lnTo>
                    <a:pt x="6" y="13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A9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2" name="Freeform 174">
              <a:extLst>
                <a:ext uri="{FF2B5EF4-FFF2-40B4-BE49-F238E27FC236}">
                  <a16:creationId xmlns:a16="http://schemas.microsoft.com/office/drawing/2014/main" id="{C96734DB-01ED-4F52-AC73-BA05C24320B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54" y="2204"/>
              <a:ext cx="437" cy="135"/>
            </a:xfrm>
            <a:custGeom>
              <a:avLst/>
              <a:gdLst>
                <a:gd name="T0" fmla="*/ 0 w 437"/>
                <a:gd name="T1" fmla="*/ 0 h 135"/>
                <a:gd name="T2" fmla="*/ 437 w 437"/>
                <a:gd name="T3" fmla="*/ 0 h 135"/>
                <a:gd name="T4" fmla="*/ 437 w 437"/>
                <a:gd name="T5" fmla="*/ 135 h 135"/>
                <a:gd name="T6" fmla="*/ 0 w 437"/>
                <a:gd name="T7" fmla="*/ 135 h 135"/>
                <a:gd name="T8" fmla="*/ 0 w 437"/>
                <a:gd name="T9" fmla="*/ 0 h 135"/>
                <a:gd name="T10" fmla="*/ 5 w 437"/>
                <a:gd name="T11" fmla="*/ 0 h 135"/>
                <a:gd name="T12" fmla="*/ 437 w 437"/>
                <a:gd name="T13" fmla="*/ 0 h 135"/>
                <a:gd name="T14" fmla="*/ 437 w 437"/>
                <a:gd name="T15" fmla="*/ 135 h 135"/>
                <a:gd name="T16" fmla="*/ 5 w 437"/>
                <a:gd name="T17" fmla="*/ 135 h 135"/>
                <a:gd name="T18" fmla="*/ 5 w 437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37" h="135">
                  <a:moveTo>
                    <a:pt x="0" y="0"/>
                  </a:moveTo>
                  <a:lnTo>
                    <a:pt x="437" y="0"/>
                  </a:lnTo>
                  <a:lnTo>
                    <a:pt x="437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5" y="0"/>
                  </a:moveTo>
                  <a:lnTo>
                    <a:pt x="437" y="0"/>
                  </a:lnTo>
                  <a:lnTo>
                    <a:pt x="437" y="135"/>
                  </a:lnTo>
                  <a:lnTo>
                    <a:pt x="5" y="13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AB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3" name="Freeform 175">
              <a:extLst>
                <a:ext uri="{FF2B5EF4-FFF2-40B4-BE49-F238E27FC236}">
                  <a16:creationId xmlns:a16="http://schemas.microsoft.com/office/drawing/2014/main" id="{25BD1BB3-109E-41EA-AA9F-5A799B689D0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59" y="2204"/>
              <a:ext cx="432" cy="135"/>
            </a:xfrm>
            <a:custGeom>
              <a:avLst/>
              <a:gdLst>
                <a:gd name="T0" fmla="*/ 0 w 432"/>
                <a:gd name="T1" fmla="*/ 0 h 135"/>
                <a:gd name="T2" fmla="*/ 432 w 432"/>
                <a:gd name="T3" fmla="*/ 0 h 135"/>
                <a:gd name="T4" fmla="*/ 432 w 432"/>
                <a:gd name="T5" fmla="*/ 135 h 135"/>
                <a:gd name="T6" fmla="*/ 0 w 432"/>
                <a:gd name="T7" fmla="*/ 135 h 135"/>
                <a:gd name="T8" fmla="*/ 0 w 432"/>
                <a:gd name="T9" fmla="*/ 0 h 135"/>
                <a:gd name="T10" fmla="*/ 9 w 432"/>
                <a:gd name="T11" fmla="*/ 0 h 135"/>
                <a:gd name="T12" fmla="*/ 432 w 432"/>
                <a:gd name="T13" fmla="*/ 0 h 135"/>
                <a:gd name="T14" fmla="*/ 432 w 432"/>
                <a:gd name="T15" fmla="*/ 135 h 135"/>
                <a:gd name="T16" fmla="*/ 9 w 432"/>
                <a:gd name="T17" fmla="*/ 135 h 135"/>
                <a:gd name="T18" fmla="*/ 9 w 432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32" h="135">
                  <a:moveTo>
                    <a:pt x="0" y="0"/>
                  </a:moveTo>
                  <a:lnTo>
                    <a:pt x="432" y="0"/>
                  </a:lnTo>
                  <a:lnTo>
                    <a:pt x="432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9" y="0"/>
                  </a:moveTo>
                  <a:lnTo>
                    <a:pt x="432" y="0"/>
                  </a:lnTo>
                  <a:lnTo>
                    <a:pt x="432" y="135"/>
                  </a:lnTo>
                  <a:lnTo>
                    <a:pt x="9" y="135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AC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4" name="Freeform 176">
              <a:extLst>
                <a:ext uri="{FF2B5EF4-FFF2-40B4-BE49-F238E27FC236}">
                  <a16:creationId xmlns:a16="http://schemas.microsoft.com/office/drawing/2014/main" id="{76D53875-0087-44FA-8963-BE30D434E35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68" y="2204"/>
              <a:ext cx="423" cy="135"/>
            </a:xfrm>
            <a:custGeom>
              <a:avLst/>
              <a:gdLst>
                <a:gd name="T0" fmla="*/ 0 w 423"/>
                <a:gd name="T1" fmla="*/ 0 h 135"/>
                <a:gd name="T2" fmla="*/ 423 w 423"/>
                <a:gd name="T3" fmla="*/ 0 h 135"/>
                <a:gd name="T4" fmla="*/ 423 w 423"/>
                <a:gd name="T5" fmla="*/ 135 h 135"/>
                <a:gd name="T6" fmla="*/ 0 w 423"/>
                <a:gd name="T7" fmla="*/ 135 h 135"/>
                <a:gd name="T8" fmla="*/ 0 w 423"/>
                <a:gd name="T9" fmla="*/ 0 h 135"/>
                <a:gd name="T10" fmla="*/ 6 w 423"/>
                <a:gd name="T11" fmla="*/ 0 h 135"/>
                <a:gd name="T12" fmla="*/ 423 w 423"/>
                <a:gd name="T13" fmla="*/ 0 h 135"/>
                <a:gd name="T14" fmla="*/ 423 w 423"/>
                <a:gd name="T15" fmla="*/ 135 h 135"/>
                <a:gd name="T16" fmla="*/ 6 w 423"/>
                <a:gd name="T17" fmla="*/ 135 h 135"/>
                <a:gd name="T18" fmla="*/ 6 w 423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23" h="135">
                  <a:moveTo>
                    <a:pt x="0" y="0"/>
                  </a:moveTo>
                  <a:lnTo>
                    <a:pt x="423" y="0"/>
                  </a:lnTo>
                  <a:lnTo>
                    <a:pt x="423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6" y="0"/>
                  </a:moveTo>
                  <a:lnTo>
                    <a:pt x="423" y="0"/>
                  </a:lnTo>
                  <a:lnTo>
                    <a:pt x="423" y="135"/>
                  </a:lnTo>
                  <a:lnTo>
                    <a:pt x="6" y="13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AD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5" name="Freeform 177">
              <a:extLst>
                <a:ext uri="{FF2B5EF4-FFF2-40B4-BE49-F238E27FC236}">
                  <a16:creationId xmlns:a16="http://schemas.microsoft.com/office/drawing/2014/main" id="{79B07A00-9BDB-443F-92A9-CB90CE7B6CE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74" y="2204"/>
              <a:ext cx="417" cy="135"/>
            </a:xfrm>
            <a:custGeom>
              <a:avLst/>
              <a:gdLst>
                <a:gd name="T0" fmla="*/ 0 w 417"/>
                <a:gd name="T1" fmla="*/ 0 h 135"/>
                <a:gd name="T2" fmla="*/ 417 w 417"/>
                <a:gd name="T3" fmla="*/ 0 h 135"/>
                <a:gd name="T4" fmla="*/ 417 w 417"/>
                <a:gd name="T5" fmla="*/ 135 h 135"/>
                <a:gd name="T6" fmla="*/ 0 w 417"/>
                <a:gd name="T7" fmla="*/ 135 h 135"/>
                <a:gd name="T8" fmla="*/ 0 w 417"/>
                <a:gd name="T9" fmla="*/ 0 h 135"/>
                <a:gd name="T10" fmla="*/ 6 w 417"/>
                <a:gd name="T11" fmla="*/ 0 h 135"/>
                <a:gd name="T12" fmla="*/ 417 w 417"/>
                <a:gd name="T13" fmla="*/ 0 h 135"/>
                <a:gd name="T14" fmla="*/ 417 w 417"/>
                <a:gd name="T15" fmla="*/ 135 h 135"/>
                <a:gd name="T16" fmla="*/ 6 w 417"/>
                <a:gd name="T17" fmla="*/ 135 h 135"/>
                <a:gd name="T18" fmla="*/ 6 w 417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17" h="135">
                  <a:moveTo>
                    <a:pt x="0" y="0"/>
                  </a:moveTo>
                  <a:lnTo>
                    <a:pt x="417" y="0"/>
                  </a:lnTo>
                  <a:lnTo>
                    <a:pt x="417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6" y="0"/>
                  </a:moveTo>
                  <a:lnTo>
                    <a:pt x="417" y="0"/>
                  </a:lnTo>
                  <a:lnTo>
                    <a:pt x="417" y="135"/>
                  </a:lnTo>
                  <a:lnTo>
                    <a:pt x="6" y="13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A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6" name="Freeform 178">
              <a:extLst>
                <a:ext uri="{FF2B5EF4-FFF2-40B4-BE49-F238E27FC236}">
                  <a16:creationId xmlns:a16="http://schemas.microsoft.com/office/drawing/2014/main" id="{B61B25EC-8412-4906-8C04-223A6223AF8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80" y="2204"/>
              <a:ext cx="411" cy="135"/>
            </a:xfrm>
            <a:custGeom>
              <a:avLst/>
              <a:gdLst>
                <a:gd name="T0" fmla="*/ 0 w 411"/>
                <a:gd name="T1" fmla="*/ 0 h 135"/>
                <a:gd name="T2" fmla="*/ 411 w 411"/>
                <a:gd name="T3" fmla="*/ 0 h 135"/>
                <a:gd name="T4" fmla="*/ 411 w 411"/>
                <a:gd name="T5" fmla="*/ 135 h 135"/>
                <a:gd name="T6" fmla="*/ 0 w 411"/>
                <a:gd name="T7" fmla="*/ 135 h 135"/>
                <a:gd name="T8" fmla="*/ 0 w 411"/>
                <a:gd name="T9" fmla="*/ 0 h 135"/>
                <a:gd name="T10" fmla="*/ 8 w 411"/>
                <a:gd name="T11" fmla="*/ 0 h 135"/>
                <a:gd name="T12" fmla="*/ 411 w 411"/>
                <a:gd name="T13" fmla="*/ 0 h 135"/>
                <a:gd name="T14" fmla="*/ 411 w 411"/>
                <a:gd name="T15" fmla="*/ 135 h 135"/>
                <a:gd name="T16" fmla="*/ 8 w 411"/>
                <a:gd name="T17" fmla="*/ 135 h 135"/>
                <a:gd name="T18" fmla="*/ 8 w 411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11" h="135">
                  <a:moveTo>
                    <a:pt x="0" y="0"/>
                  </a:moveTo>
                  <a:lnTo>
                    <a:pt x="411" y="0"/>
                  </a:lnTo>
                  <a:lnTo>
                    <a:pt x="411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8" y="0"/>
                  </a:moveTo>
                  <a:lnTo>
                    <a:pt x="411" y="0"/>
                  </a:lnTo>
                  <a:lnTo>
                    <a:pt x="411" y="135"/>
                  </a:lnTo>
                  <a:lnTo>
                    <a:pt x="8" y="135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B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7" name="Freeform 179">
              <a:extLst>
                <a:ext uri="{FF2B5EF4-FFF2-40B4-BE49-F238E27FC236}">
                  <a16:creationId xmlns:a16="http://schemas.microsoft.com/office/drawing/2014/main" id="{D520F68F-DEF6-41ED-8A48-FCBD594CDC2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88" y="2204"/>
              <a:ext cx="403" cy="135"/>
            </a:xfrm>
            <a:custGeom>
              <a:avLst/>
              <a:gdLst>
                <a:gd name="T0" fmla="*/ 0 w 403"/>
                <a:gd name="T1" fmla="*/ 0 h 135"/>
                <a:gd name="T2" fmla="*/ 403 w 403"/>
                <a:gd name="T3" fmla="*/ 0 h 135"/>
                <a:gd name="T4" fmla="*/ 403 w 403"/>
                <a:gd name="T5" fmla="*/ 135 h 135"/>
                <a:gd name="T6" fmla="*/ 0 w 403"/>
                <a:gd name="T7" fmla="*/ 135 h 135"/>
                <a:gd name="T8" fmla="*/ 0 w 403"/>
                <a:gd name="T9" fmla="*/ 0 h 135"/>
                <a:gd name="T10" fmla="*/ 6 w 403"/>
                <a:gd name="T11" fmla="*/ 0 h 135"/>
                <a:gd name="T12" fmla="*/ 403 w 403"/>
                <a:gd name="T13" fmla="*/ 0 h 135"/>
                <a:gd name="T14" fmla="*/ 403 w 403"/>
                <a:gd name="T15" fmla="*/ 135 h 135"/>
                <a:gd name="T16" fmla="*/ 6 w 403"/>
                <a:gd name="T17" fmla="*/ 135 h 135"/>
                <a:gd name="T18" fmla="*/ 6 w 403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03" h="135">
                  <a:moveTo>
                    <a:pt x="0" y="0"/>
                  </a:moveTo>
                  <a:lnTo>
                    <a:pt x="403" y="0"/>
                  </a:lnTo>
                  <a:lnTo>
                    <a:pt x="403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6" y="0"/>
                  </a:moveTo>
                  <a:lnTo>
                    <a:pt x="403" y="0"/>
                  </a:lnTo>
                  <a:lnTo>
                    <a:pt x="403" y="135"/>
                  </a:lnTo>
                  <a:lnTo>
                    <a:pt x="6" y="13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B1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8" name="Freeform 180">
              <a:extLst>
                <a:ext uri="{FF2B5EF4-FFF2-40B4-BE49-F238E27FC236}">
                  <a16:creationId xmlns:a16="http://schemas.microsoft.com/office/drawing/2014/main" id="{1CB40897-4F7F-4F10-AF4E-96C3668AA25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94" y="2204"/>
              <a:ext cx="397" cy="135"/>
            </a:xfrm>
            <a:custGeom>
              <a:avLst/>
              <a:gdLst>
                <a:gd name="T0" fmla="*/ 0 w 397"/>
                <a:gd name="T1" fmla="*/ 0 h 135"/>
                <a:gd name="T2" fmla="*/ 397 w 397"/>
                <a:gd name="T3" fmla="*/ 0 h 135"/>
                <a:gd name="T4" fmla="*/ 397 w 397"/>
                <a:gd name="T5" fmla="*/ 135 h 135"/>
                <a:gd name="T6" fmla="*/ 0 w 397"/>
                <a:gd name="T7" fmla="*/ 135 h 135"/>
                <a:gd name="T8" fmla="*/ 0 w 397"/>
                <a:gd name="T9" fmla="*/ 0 h 135"/>
                <a:gd name="T10" fmla="*/ 6 w 397"/>
                <a:gd name="T11" fmla="*/ 0 h 135"/>
                <a:gd name="T12" fmla="*/ 397 w 397"/>
                <a:gd name="T13" fmla="*/ 0 h 135"/>
                <a:gd name="T14" fmla="*/ 397 w 397"/>
                <a:gd name="T15" fmla="*/ 135 h 135"/>
                <a:gd name="T16" fmla="*/ 6 w 397"/>
                <a:gd name="T17" fmla="*/ 135 h 135"/>
                <a:gd name="T18" fmla="*/ 6 w 397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97" h="135">
                  <a:moveTo>
                    <a:pt x="0" y="0"/>
                  </a:moveTo>
                  <a:lnTo>
                    <a:pt x="397" y="0"/>
                  </a:lnTo>
                  <a:lnTo>
                    <a:pt x="397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6" y="0"/>
                  </a:moveTo>
                  <a:lnTo>
                    <a:pt x="397" y="0"/>
                  </a:lnTo>
                  <a:lnTo>
                    <a:pt x="397" y="135"/>
                  </a:lnTo>
                  <a:lnTo>
                    <a:pt x="6" y="13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B2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9" name="Freeform 181">
              <a:extLst>
                <a:ext uri="{FF2B5EF4-FFF2-40B4-BE49-F238E27FC236}">
                  <a16:creationId xmlns:a16="http://schemas.microsoft.com/office/drawing/2014/main" id="{60B8A403-7471-4754-B2A0-9B2525922B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00" y="2204"/>
              <a:ext cx="391" cy="135"/>
            </a:xfrm>
            <a:custGeom>
              <a:avLst/>
              <a:gdLst>
                <a:gd name="T0" fmla="*/ 0 w 391"/>
                <a:gd name="T1" fmla="*/ 0 h 135"/>
                <a:gd name="T2" fmla="*/ 391 w 391"/>
                <a:gd name="T3" fmla="*/ 0 h 135"/>
                <a:gd name="T4" fmla="*/ 391 w 391"/>
                <a:gd name="T5" fmla="*/ 135 h 135"/>
                <a:gd name="T6" fmla="*/ 0 w 391"/>
                <a:gd name="T7" fmla="*/ 135 h 135"/>
                <a:gd name="T8" fmla="*/ 0 w 391"/>
                <a:gd name="T9" fmla="*/ 0 h 135"/>
                <a:gd name="T10" fmla="*/ 8 w 391"/>
                <a:gd name="T11" fmla="*/ 0 h 135"/>
                <a:gd name="T12" fmla="*/ 391 w 391"/>
                <a:gd name="T13" fmla="*/ 0 h 135"/>
                <a:gd name="T14" fmla="*/ 391 w 391"/>
                <a:gd name="T15" fmla="*/ 135 h 135"/>
                <a:gd name="T16" fmla="*/ 8 w 391"/>
                <a:gd name="T17" fmla="*/ 135 h 135"/>
                <a:gd name="T18" fmla="*/ 8 w 391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91" h="135">
                  <a:moveTo>
                    <a:pt x="0" y="0"/>
                  </a:moveTo>
                  <a:lnTo>
                    <a:pt x="391" y="0"/>
                  </a:lnTo>
                  <a:lnTo>
                    <a:pt x="391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8" y="0"/>
                  </a:moveTo>
                  <a:lnTo>
                    <a:pt x="391" y="0"/>
                  </a:lnTo>
                  <a:lnTo>
                    <a:pt x="391" y="135"/>
                  </a:lnTo>
                  <a:lnTo>
                    <a:pt x="8" y="135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B4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0" name="Freeform 182">
              <a:extLst>
                <a:ext uri="{FF2B5EF4-FFF2-40B4-BE49-F238E27FC236}">
                  <a16:creationId xmlns:a16="http://schemas.microsoft.com/office/drawing/2014/main" id="{05990013-BD78-4171-A4B7-8DE2CF00CE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08" y="2204"/>
              <a:ext cx="383" cy="135"/>
            </a:xfrm>
            <a:custGeom>
              <a:avLst/>
              <a:gdLst>
                <a:gd name="T0" fmla="*/ 0 w 383"/>
                <a:gd name="T1" fmla="*/ 0 h 135"/>
                <a:gd name="T2" fmla="*/ 383 w 383"/>
                <a:gd name="T3" fmla="*/ 0 h 135"/>
                <a:gd name="T4" fmla="*/ 383 w 383"/>
                <a:gd name="T5" fmla="*/ 135 h 135"/>
                <a:gd name="T6" fmla="*/ 0 w 383"/>
                <a:gd name="T7" fmla="*/ 135 h 135"/>
                <a:gd name="T8" fmla="*/ 0 w 383"/>
                <a:gd name="T9" fmla="*/ 0 h 135"/>
                <a:gd name="T10" fmla="*/ 6 w 383"/>
                <a:gd name="T11" fmla="*/ 0 h 135"/>
                <a:gd name="T12" fmla="*/ 383 w 383"/>
                <a:gd name="T13" fmla="*/ 0 h 135"/>
                <a:gd name="T14" fmla="*/ 383 w 383"/>
                <a:gd name="T15" fmla="*/ 135 h 135"/>
                <a:gd name="T16" fmla="*/ 6 w 383"/>
                <a:gd name="T17" fmla="*/ 135 h 135"/>
                <a:gd name="T18" fmla="*/ 6 w 383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3" h="135">
                  <a:moveTo>
                    <a:pt x="0" y="0"/>
                  </a:moveTo>
                  <a:lnTo>
                    <a:pt x="383" y="0"/>
                  </a:lnTo>
                  <a:lnTo>
                    <a:pt x="383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6" y="0"/>
                  </a:moveTo>
                  <a:lnTo>
                    <a:pt x="383" y="0"/>
                  </a:lnTo>
                  <a:lnTo>
                    <a:pt x="383" y="135"/>
                  </a:lnTo>
                  <a:lnTo>
                    <a:pt x="6" y="13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B5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1" name="Freeform 183">
              <a:extLst>
                <a:ext uri="{FF2B5EF4-FFF2-40B4-BE49-F238E27FC236}">
                  <a16:creationId xmlns:a16="http://schemas.microsoft.com/office/drawing/2014/main" id="{3B5CCDBA-3644-4A86-AE9F-45DA68D6423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14" y="2204"/>
              <a:ext cx="377" cy="135"/>
            </a:xfrm>
            <a:custGeom>
              <a:avLst/>
              <a:gdLst>
                <a:gd name="T0" fmla="*/ 0 w 377"/>
                <a:gd name="T1" fmla="*/ 0 h 135"/>
                <a:gd name="T2" fmla="*/ 377 w 377"/>
                <a:gd name="T3" fmla="*/ 0 h 135"/>
                <a:gd name="T4" fmla="*/ 377 w 377"/>
                <a:gd name="T5" fmla="*/ 135 h 135"/>
                <a:gd name="T6" fmla="*/ 0 w 377"/>
                <a:gd name="T7" fmla="*/ 135 h 135"/>
                <a:gd name="T8" fmla="*/ 0 w 377"/>
                <a:gd name="T9" fmla="*/ 0 h 135"/>
                <a:gd name="T10" fmla="*/ 6 w 377"/>
                <a:gd name="T11" fmla="*/ 0 h 135"/>
                <a:gd name="T12" fmla="*/ 377 w 377"/>
                <a:gd name="T13" fmla="*/ 0 h 135"/>
                <a:gd name="T14" fmla="*/ 377 w 377"/>
                <a:gd name="T15" fmla="*/ 135 h 135"/>
                <a:gd name="T16" fmla="*/ 6 w 377"/>
                <a:gd name="T17" fmla="*/ 135 h 135"/>
                <a:gd name="T18" fmla="*/ 6 w 377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77" h="135">
                  <a:moveTo>
                    <a:pt x="0" y="0"/>
                  </a:moveTo>
                  <a:lnTo>
                    <a:pt x="377" y="0"/>
                  </a:lnTo>
                  <a:lnTo>
                    <a:pt x="377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6" y="0"/>
                  </a:moveTo>
                  <a:lnTo>
                    <a:pt x="377" y="0"/>
                  </a:lnTo>
                  <a:lnTo>
                    <a:pt x="377" y="135"/>
                  </a:lnTo>
                  <a:lnTo>
                    <a:pt x="6" y="13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B6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2" name="Freeform 184">
              <a:extLst>
                <a:ext uri="{FF2B5EF4-FFF2-40B4-BE49-F238E27FC236}">
                  <a16:creationId xmlns:a16="http://schemas.microsoft.com/office/drawing/2014/main" id="{8DC280FB-8258-4261-9972-3A1B0BE4E3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20" y="2204"/>
              <a:ext cx="371" cy="135"/>
            </a:xfrm>
            <a:custGeom>
              <a:avLst/>
              <a:gdLst>
                <a:gd name="T0" fmla="*/ 0 w 371"/>
                <a:gd name="T1" fmla="*/ 0 h 135"/>
                <a:gd name="T2" fmla="*/ 371 w 371"/>
                <a:gd name="T3" fmla="*/ 0 h 135"/>
                <a:gd name="T4" fmla="*/ 371 w 371"/>
                <a:gd name="T5" fmla="*/ 135 h 135"/>
                <a:gd name="T6" fmla="*/ 0 w 371"/>
                <a:gd name="T7" fmla="*/ 135 h 135"/>
                <a:gd name="T8" fmla="*/ 0 w 371"/>
                <a:gd name="T9" fmla="*/ 0 h 135"/>
                <a:gd name="T10" fmla="*/ 8 w 371"/>
                <a:gd name="T11" fmla="*/ 0 h 135"/>
                <a:gd name="T12" fmla="*/ 371 w 371"/>
                <a:gd name="T13" fmla="*/ 0 h 135"/>
                <a:gd name="T14" fmla="*/ 371 w 371"/>
                <a:gd name="T15" fmla="*/ 135 h 135"/>
                <a:gd name="T16" fmla="*/ 8 w 371"/>
                <a:gd name="T17" fmla="*/ 135 h 135"/>
                <a:gd name="T18" fmla="*/ 8 w 371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71" h="135">
                  <a:moveTo>
                    <a:pt x="0" y="0"/>
                  </a:moveTo>
                  <a:lnTo>
                    <a:pt x="371" y="0"/>
                  </a:lnTo>
                  <a:lnTo>
                    <a:pt x="371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8" y="0"/>
                  </a:moveTo>
                  <a:lnTo>
                    <a:pt x="371" y="0"/>
                  </a:lnTo>
                  <a:lnTo>
                    <a:pt x="371" y="135"/>
                  </a:lnTo>
                  <a:lnTo>
                    <a:pt x="8" y="135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B7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3" name="Freeform 185">
              <a:extLst>
                <a:ext uri="{FF2B5EF4-FFF2-40B4-BE49-F238E27FC236}">
                  <a16:creationId xmlns:a16="http://schemas.microsoft.com/office/drawing/2014/main" id="{EBCDCCB4-5101-476D-A44B-5CEA050CE6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28" y="2204"/>
              <a:ext cx="363" cy="135"/>
            </a:xfrm>
            <a:custGeom>
              <a:avLst/>
              <a:gdLst>
                <a:gd name="T0" fmla="*/ 0 w 363"/>
                <a:gd name="T1" fmla="*/ 0 h 135"/>
                <a:gd name="T2" fmla="*/ 363 w 363"/>
                <a:gd name="T3" fmla="*/ 0 h 135"/>
                <a:gd name="T4" fmla="*/ 363 w 363"/>
                <a:gd name="T5" fmla="*/ 135 h 135"/>
                <a:gd name="T6" fmla="*/ 0 w 363"/>
                <a:gd name="T7" fmla="*/ 135 h 135"/>
                <a:gd name="T8" fmla="*/ 0 w 363"/>
                <a:gd name="T9" fmla="*/ 0 h 135"/>
                <a:gd name="T10" fmla="*/ 6 w 363"/>
                <a:gd name="T11" fmla="*/ 0 h 135"/>
                <a:gd name="T12" fmla="*/ 363 w 363"/>
                <a:gd name="T13" fmla="*/ 0 h 135"/>
                <a:gd name="T14" fmla="*/ 363 w 363"/>
                <a:gd name="T15" fmla="*/ 135 h 135"/>
                <a:gd name="T16" fmla="*/ 6 w 363"/>
                <a:gd name="T17" fmla="*/ 135 h 135"/>
                <a:gd name="T18" fmla="*/ 6 w 363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63" h="135">
                  <a:moveTo>
                    <a:pt x="0" y="0"/>
                  </a:moveTo>
                  <a:lnTo>
                    <a:pt x="363" y="0"/>
                  </a:lnTo>
                  <a:lnTo>
                    <a:pt x="363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6" y="0"/>
                  </a:moveTo>
                  <a:lnTo>
                    <a:pt x="363" y="0"/>
                  </a:lnTo>
                  <a:lnTo>
                    <a:pt x="363" y="135"/>
                  </a:lnTo>
                  <a:lnTo>
                    <a:pt x="6" y="13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B9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4" name="Freeform 186">
              <a:extLst>
                <a:ext uri="{FF2B5EF4-FFF2-40B4-BE49-F238E27FC236}">
                  <a16:creationId xmlns:a16="http://schemas.microsoft.com/office/drawing/2014/main" id="{6B11B627-9ECE-4548-905A-0EEC18998DC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34" y="2204"/>
              <a:ext cx="357" cy="135"/>
            </a:xfrm>
            <a:custGeom>
              <a:avLst/>
              <a:gdLst>
                <a:gd name="T0" fmla="*/ 0 w 357"/>
                <a:gd name="T1" fmla="*/ 0 h 135"/>
                <a:gd name="T2" fmla="*/ 357 w 357"/>
                <a:gd name="T3" fmla="*/ 0 h 135"/>
                <a:gd name="T4" fmla="*/ 357 w 357"/>
                <a:gd name="T5" fmla="*/ 135 h 135"/>
                <a:gd name="T6" fmla="*/ 0 w 357"/>
                <a:gd name="T7" fmla="*/ 135 h 135"/>
                <a:gd name="T8" fmla="*/ 0 w 357"/>
                <a:gd name="T9" fmla="*/ 0 h 135"/>
                <a:gd name="T10" fmla="*/ 6 w 357"/>
                <a:gd name="T11" fmla="*/ 0 h 135"/>
                <a:gd name="T12" fmla="*/ 357 w 357"/>
                <a:gd name="T13" fmla="*/ 0 h 135"/>
                <a:gd name="T14" fmla="*/ 357 w 357"/>
                <a:gd name="T15" fmla="*/ 135 h 135"/>
                <a:gd name="T16" fmla="*/ 6 w 357"/>
                <a:gd name="T17" fmla="*/ 135 h 135"/>
                <a:gd name="T18" fmla="*/ 6 w 357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57" h="135">
                  <a:moveTo>
                    <a:pt x="0" y="0"/>
                  </a:moveTo>
                  <a:lnTo>
                    <a:pt x="357" y="0"/>
                  </a:lnTo>
                  <a:lnTo>
                    <a:pt x="357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6" y="0"/>
                  </a:moveTo>
                  <a:lnTo>
                    <a:pt x="357" y="0"/>
                  </a:lnTo>
                  <a:lnTo>
                    <a:pt x="357" y="135"/>
                  </a:lnTo>
                  <a:lnTo>
                    <a:pt x="6" y="13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BA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5" name="Freeform 187">
              <a:extLst>
                <a:ext uri="{FF2B5EF4-FFF2-40B4-BE49-F238E27FC236}">
                  <a16:creationId xmlns:a16="http://schemas.microsoft.com/office/drawing/2014/main" id="{13D7CCA7-C074-4454-A506-C392B046CB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40" y="2204"/>
              <a:ext cx="351" cy="135"/>
            </a:xfrm>
            <a:custGeom>
              <a:avLst/>
              <a:gdLst>
                <a:gd name="T0" fmla="*/ 0 w 351"/>
                <a:gd name="T1" fmla="*/ 0 h 135"/>
                <a:gd name="T2" fmla="*/ 351 w 351"/>
                <a:gd name="T3" fmla="*/ 0 h 135"/>
                <a:gd name="T4" fmla="*/ 351 w 351"/>
                <a:gd name="T5" fmla="*/ 135 h 135"/>
                <a:gd name="T6" fmla="*/ 0 w 351"/>
                <a:gd name="T7" fmla="*/ 135 h 135"/>
                <a:gd name="T8" fmla="*/ 0 w 351"/>
                <a:gd name="T9" fmla="*/ 0 h 135"/>
                <a:gd name="T10" fmla="*/ 9 w 351"/>
                <a:gd name="T11" fmla="*/ 0 h 135"/>
                <a:gd name="T12" fmla="*/ 351 w 351"/>
                <a:gd name="T13" fmla="*/ 0 h 135"/>
                <a:gd name="T14" fmla="*/ 351 w 351"/>
                <a:gd name="T15" fmla="*/ 135 h 135"/>
                <a:gd name="T16" fmla="*/ 9 w 351"/>
                <a:gd name="T17" fmla="*/ 135 h 135"/>
                <a:gd name="T18" fmla="*/ 9 w 351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51" h="135">
                  <a:moveTo>
                    <a:pt x="0" y="0"/>
                  </a:moveTo>
                  <a:lnTo>
                    <a:pt x="351" y="0"/>
                  </a:lnTo>
                  <a:lnTo>
                    <a:pt x="351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9" y="0"/>
                  </a:moveTo>
                  <a:lnTo>
                    <a:pt x="351" y="0"/>
                  </a:lnTo>
                  <a:lnTo>
                    <a:pt x="351" y="135"/>
                  </a:lnTo>
                  <a:lnTo>
                    <a:pt x="9" y="135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BB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6" name="Freeform 188">
              <a:extLst>
                <a:ext uri="{FF2B5EF4-FFF2-40B4-BE49-F238E27FC236}">
                  <a16:creationId xmlns:a16="http://schemas.microsoft.com/office/drawing/2014/main" id="{A7D77C45-4AB1-4183-BA0B-4C586A7CFDE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49" y="2204"/>
              <a:ext cx="342" cy="135"/>
            </a:xfrm>
            <a:custGeom>
              <a:avLst/>
              <a:gdLst>
                <a:gd name="T0" fmla="*/ 0 w 342"/>
                <a:gd name="T1" fmla="*/ 0 h 135"/>
                <a:gd name="T2" fmla="*/ 342 w 342"/>
                <a:gd name="T3" fmla="*/ 0 h 135"/>
                <a:gd name="T4" fmla="*/ 342 w 342"/>
                <a:gd name="T5" fmla="*/ 135 h 135"/>
                <a:gd name="T6" fmla="*/ 0 w 342"/>
                <a:gd name="T7" fmla="*/ 135 h 135"/>
                <a:gd name="T8" fmla="*/ 0 w 342"/>
                <a:gd name="T9" fmla="*/ 0 h 135"/>
                <a:gd name="T10" fmla="*/ 5 w 342"/>
                <a:gd name="T11" fmla="*/ 0 h 135"/>
                <a:gd name="T12" fmla="*/ 342 w 342"/>
                <a:gd name="T13" fmla="*/ 0 h 135"/>
                <a:gd name="T14" fmla="*/ 342 w 342"/>
                <a:gd name="T15" fmla="*/ 135 h 135"/>
                <a:gd name="T16" fmla="*/ 5 w 342"/>
                <a:gd name="T17" fmla="*/ 135 h 135"/>
                <a:gd name="T18" fmla="*/ 5 w 342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42" h="135">
                  <a:moveTo>
                    <a:pt x="0" y="0"/>
                  </a:moveTo>
                  <a:lnTo>
                    <a:pt x="342" y="0"/>
                  </a:lnTo>
                  <a:lnTo>
                    <a:pt x="342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5" y="0"/>
                  </a:moveTo>
                  <a:lnTo>
                    <a:pt x="342" y="0"/>
                  </a:lnTo>
                  <a:lnTo>
                    <a:pt x="342" y="135"/>
                  </a:lnTo>
                  <a:lnTo>
                    <a:pt x="5" y="13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BD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7" name="Freeform 189">
              <a:extLst>
                <a:ext uri="{FF2B5EF4-FFF2-40B4-BE49-F238E27FC236}">
                  <a16:creationId xmlns:a16="http://schemas.microsoft.com/office/drawing/2014/main" id="{14BDF509-2AC6-46B6-A3A7-595D20057A6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54" y="2204"/>
              <a:ext cx="337" cy="135"/>
            </a:xfrm>
            <a:custGeom>
              <a:avLst/>
              <a:gdLst>
                <a:gd name="T0" fmla="*/ 0 w 337"/>
                <a:gd name="T1" fmla="*/ 0 h 135"/>
                <a:gd name="T2" fmla="*/ 337 w 337"/>
                <a:gd name="T3" fmla="*/ 0 h 135"/>
                <a:gd name="T4" fmla="*/ 337 w 337"/>
                <a:gd name="T5" fmla="*/ 135 h 135"/>
                <a:gd name="T6" fmla="*/ 0 w 337"/>
                <a:gd name="T7" fmla="*/ 135 h 135"/>
                <a:gd name="T8" fmla="*/ 0 w 337"/>
                <a:gd name="T9" fmla="*/ 0 h 135"/>
                <a:gd name="T10" fmla="*/ 6 w 337"/>
                <a:gd name="T11" fmla="*/ 0 h 135"/>
                <a:gd name="T12" fmla="*/ 337 w 337"/>
                <a:gd name="T13" fmla="*/ 0 h 135"/>
                <a:gd name="T14" fmla="*/ 337 w 337"/>
                <a:gd name="T15" fmla="*/ 135 h 135"/>
                <a:gd name="T16" fmla="*/ 6 w 337"/>
                <a:gd name="T17" fmla="*/ 135 h 135"/>
                <a:gd name="T18" fmla="*/ 6 w 337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37" h="135">
                  <a:moveTo>
                    <a:pt x="0" y="0"/>
                  </a:moveTo>
                  <a:lnTo>
                    <a:pt x="337" y="0"/>
                  </a:lnTo>
                  <a:lnTo>
                    <a:pt x="337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6" y="0"/>
                  </a:moveTo>
                  <a:lnTo>
                    <a:pt x="337" y="0"/>
                  </a:lnTo>
                  <a:lnTo>
                    <a:pt x="337" y="135"/>
                  </a:lnTo>
                  <a:lnTo>
                    <a:pt x="6" y="13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BE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8" name="Freeform 190">
              <a:extLst>
                <a:ext uri="{FF2B5EF4-FFF2-40B4-BE49-F238E27FC236}">
                  <a16:creationId xmlns:a16="http://schemas.microsoft.com/office/drawing/2014/main" id="{70AD9CFE-1CDD-463D-88B8-10584F82A0A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60" y="2204"/>
              <a:ext cx="331" cy="135"/>
            </a:xfrm>
            <a:custGeom>
              <a:avLst/>
              <a:gdLst>
                <a:gd name="T0" fmla="*/ 0 w 331"/>
                <a:gd name="T1" fmla="*/ 0 h 135"/>
                <a:gd name="T2" fmla="*/ 331 w 331"/>
                <a:gd name="T3" fmla="*/ 0 h 135"/>
                <a:gd name="T4" fmla="*/ 331 w 331"/>
                <a:gd name="T5" fmla="*/ 135 h 135"/>
                <a:gd name="T6" fmla="*/ 0 w 331"/>
                <a:gd name="T7" fmla="*/ 135 h 135"/>
                <a:gd name="T8" fmla="*/ 0 w 331"/>
                <a:gd name="T9" fmla="*/ 0 h 135"/>
                <a:gd name="T10" fmla="*/ 9 w 331"/>
                <a:gd name="T11" fmla="*/ 0 h 135"/>
                <a:gd name="T12" fmla="*/ 331 w 331"/>
                <a:gd name="T13" fmla="*/ 0 h 135"/>
                <a:gd name="T14" fmla="*/ 331 w 331"/>
                <a:gd name="T15" fmla="*/ 135 h 135"/>
                <a:gd name="T16" fmla="*/ 9 w 331"/>
                <a:gd name="T17" fmla="*/ 135 h 135"/>
                <a:gd name="T18" fmla="*/ 9 w 331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31" h="135">
                  <a:moveTo>
                    <a:pt x="0" y="0"/>
                  </a:moveTo>
                  <a:lnTo>
                    <a:pt x="331" y="0"/>
                  </a:lnTo>
                  <a:lnTo>
                    <a:pt x="331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9" y="0"/>
                  </a:moveTo>
                  <a:lnTo>
                    <a:pt x="331" y="0"/>
                  </a:lnTo>
                  <a:lnTo>
                    <a:pt x="331" y="135"/>
                  </a:lnTo>
                  <a:lnTo>
                    <a:pt x="9" y="135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B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9" name="Freeform 191">
              <a:extLst>
                <a:ext uri="{FF2B5EF4-FFF2-40B4-BE49-F238E27FC236}">
                  <a16:creationId xmlns:a16="http://schemas.microsoft.com/office/drawing/2014/main" id="{35561805-206D-481B-AF36-DC2710E392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69" y="2204"/>
              <a:ext cx="322" cy="135"/>
            </a:xfrm>
            <a:custGeom>
              <a:avLst/>
              <a:gdLst>
                <a:gd name="T0" fmla="*/ 0 w 322"/>
                <a:gd name="T1" fmla="*/ 0 h 135"/>
                <a:gd name="T2" fmla="*/ 322 w 322"/>
                <a:gd name="T3" fmla="*/ 0 h 135"/>
                <a:gd name="T4" fmla="*/ 322 w 322"/>
                <a:gd name="T5" fmla="*/ 135 h 135"/>
                <a:gd name="T6" fmla="*/ 0 w 322"/>
                <a:gd name="T7" fmla="*/ 135 h 135"/>
                <a:gd name="T8" fmla="*/ 0 w 322"/>
                <a:gd name="T9" fmla="*/ 0 h 135"/>
                <a:gd name="T10" fmla="*/ 6 w 322"/>
                <a:gd name="T11" fmla="*/ 0 h 135"/>
                <a:gd name="T12" fmla="*/ 322 w 322"/>
                <a:gd name="T13" fmla="*/ 0 h 135"/>
                <a:gd name="T14" fmla="*/ 322 w 322"/>
                <a:gd name="T15" fmla="*/ 135 h 135"/>
                <a:gd name="T16" fmla="*/ 6 w 322"/>
                <a:gd name="T17" fmla="*/ 135 h 135"/>
                <a:gd name="T18" fmla="*/ 6 w 322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22" h="135">
                  <a:moveTo>
                    <a:pt x="0" y="0"/>
                  </a:moveTo>
                  <a:lnTo>
                    <a:pt x="322" y="0"/>
                  </a:lnTo>
                  <a:lnTo>
                    <a:pt x="322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6" y="0"/>
                  </a:moveTo>
                  <a:lnTo>
                    <a:pt x="322" y="0"/>
                  </a:lnTo>
                  <a:lnTo>
                    <a:pt x="322" y="135"/>
                  </a:lnTo>
                  <a:lnTo>
                    <a:pt x="6" y="13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C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0" name="Freeform 192">
              <a:extLst>
                <a:ext uri="{FF2B5EF4-FFF2-40B4-BE49-F238E27FC236}">
                  <a16:creationId xmlns:a16="http://schemas.microsoft.com/office/drawing/2014/main" id="{59BECACB-50A6-4401-B68C-E270291DFF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75" y="2204"/>
              <a:ext cx="316" cy="135"/>
            </a:xfrm>
            <a:custGeom>
              <a:avLst/>
              <a:gdLst>
                <a:gd name="T0" fmla="*/ 0 w 316"/>
                <a:gd name="T1" fmla="*/ 0 h 135"/>
                <a:gd name="T2" fmla="*/ 316 w 316"/>
                <a:gd name="T3" fmla="*/ 0 h 135"/>
                <a:gd name="T4" fmla="*/ 316 w 316"/>
                <a:gd name="T5" fmla="*/ 135 h 135"/>
                <a:gd name="T6" fmla="*/ 0 w 316"/>
                <a:gd name="T7" fmla="*/ 135 h 135"/>
                <a:gd name="T8" fmla="*/ 0 w 316"/>
                <a:gd name="T9" fmla="*/ 0 h 135"/>
                <a:gd name="T10" fmla="*/ 5 w 316"/>
                <a:gd name="T11" fmla="*/ 0 h 135"/>
                <a:gd name="T12" fmla="*/ 316 w 316"/>
                <a:gd name="T13" fmla="*/ 0 h 135"/>
                <a:gd name="T14" fmla="*/ 316 w 316"/>
                <a:gd name="T15" fmla="*/ 135 h 135"/>
                <a:gd name="T16" fmla="*/ 5 w 316"/>
                <a:gd name="T17" fmla="*/ 135 h 135"/>
                <a:gd name="T18" fmla="*/ 5 w 316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16" h="135">
                  <a:moveTo>
                    <a:pt x="0" y="0"/>
                  </a:moveTo>
                  <a:lnTo>
                    <a:pt x="316" y="0"/>
                  </a:lnTo>
                  <a:lnTo>
                    <a:pt x="316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5" y="0"/>
                  </a:moveTo>
                  <a:lnTo>
                    <a:pt x="316" y="0"/>
                  </a:lnTo>
                  <a:lnTo>
                    <a:pt x="316" y="135"/>
                  </a:lnTo>
                  <a:lnTo>
                    <a:pt x="5" y="13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C2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1" name="Freeform 193">
              <a:extLst>
                <a:ext uri="{FF2B5EF4-FFF2-40B4-BE49-F238E27FC236}">
                  <a16:creationId xmlns:a16="http://schemas.microsoft.com/office/drawing/2014/main" id="{3F4D7F15-F8C1-45F9-8329-8EEC52DCFA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80" y="2204"/>
              <a:ext cx="311" cy="135"/>
            </a:xfrm>
            <a:custGeom>
              <a:avLst/>
              <a:gdLst>
                <a:gd name="T0" fmla="*/ 0 w 311"/>
                <a:gd name="T1" fmla="*/ 0 h 135"/>
                <a:gd name="T2" fmla="*/ 311 w 311"/>
                <a:gd name="T3" fmla="*/ 0 h 135"/>
                <a:gd name="T4" fmla="*/ 311 w 311"/>
                <a:gd name="T5" fmla="*/ 135 h 135"/>
                <a:gd name="T6" fmla="*/ 0 w 311"/>
                <a:gd name="T7" fmla="*/ 135 h 135"/>
                <a:gd name="T8" fmla="*/ 0 w 311"/>
                <a:gd name="T9" fmla="*/ 0 h 135"/>
                <a:gd name="T10" fmla="*/ 9 w 311"/>
                <a:gd name="T11" fmla="*/ 0 h 135"/>
                <a:gd name="T12" fmla="*/ 311 w 311"/>
                <a:gd name="T13" fmla="*/ 0 h 135"/>
                <a:gd name="T14" fmla="*/ 311 w 311"/>
                <a:gd name="T15" fmla="*/ 135 h 135"/>
                <a:gd name="T16" fmla="*/ 9 w 311"/>
                <a:gd name="T17" fmla="*/ 135 h 135"/>
                <a:gd name="T18" fmla="*/ 9 w 311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11" h="135">
                  <a:moveTo>
                    <a:pt x="0" y="0"/>
                  </a:moveTo>
                  <a:lnTo>
                    <a:pt x="311" y="0"/>
                  </a:lnTo>
                  <a:lnTo>
                    <a:pt x="311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9" y="0"/>
                  </a:moveTo>
                  <a:lnTo>
                    <a:pt x="311" y="0"/>
                  </a:lnTo>
                  <a:lnTo>
                    <a:pt x="311" y="135"/>
                  </a:lnTo>
                  <a:lnTo>
                    <a:pt x="9" y="135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C3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2" name="Freeform 194">
              <a:extLst>
                <a:ext uri="{FF2B5EF4-FFF2-40B4-BE49-F238E27FC236}">
                  <a16:creationId xmlns:a16="http://schemas.microsoft.com/office/drawing/2014/main" id="{DFEDE9E6-772F-4B79-8001-7F68292671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89" y="2204"/>
              <a:ext cx="302" cy="135"/>
            </a:xfrm>
            <a:custGeom>
              <a:avLst/>
              <a:gdLst>
                <a:gd name="T0" fmla="*/ 0 w 302"/>
                <a:gd name="T1" fmla="*/ 0 h 135"/>
                <a:gd name="T2" fmla="*/ 302 w 302"/>
                <a:gd name="T3" fmla="*/ 0 h 135"/>
                <a:gd name="T4" fmla="*/ 302 w 302"/>
                <a:gd name="T5" fmla="*/ 135 h 135"/>
                <a:gd name="T6" fmla="*/ 0 w 302"/>
                <a:gd name="T7" fmla="*/ 135 h 135"/>
                <a:gd name="T8" fmla="*/ 0 w 302"/>
                <a:gd name="T9" fmla="*/ 0 h 135"/>
                <a:gd name="T10" fmla="*/ 6 w 302"/>
                <a:gd name="T11" fmla="*/ 0 h 135"/>
                <a:gd name="T12" fmla="*/ 302 w 302"/>
                <a:gd name="T13" fmla="*/ 0 h 135"/>
                <a:gd name="T14" fmla="*/ 302 w 302"/>
                <a:gd name="T15" fmla="*/ 135 h 135"/>
                <a:gd name="T16" fmla="*/ 6 w 302"/>
                <a:gd name="T17" fmla="*/ 135 h 135"/>
                <a:gd name="T18" fmla="*/ 6 w 302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02" h="135">
                  <a:moveTo>
                    <a:pt x="0" y="0"/>
                  </a:moveTo>
                  <a:lnTo>
                    <a:pt x="302" y="0"/>
                  </a:lnTo>
                  <a:lnTo>
                    <a:pt x="302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6" y="0"/>
                  </a:moveTo>
                  <a:lnTo>
                    <a:pt x="302" y="0"/>
                  </a:lnTo>
                  <a:lnTo>
                    <a:pt x="302" y="135"/>
                  </a:lnTo>
                  <a:lnTo>
                    <a:pt x="6" y="13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C4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3" name="Freeform 195">
              <a:extLst>
                <a:ext uri="{FF2B5EF4-FFF2-40B4-BE49-F238E27FC236}">
                  <a16:creationId xmlns:a16="http://schemas.microsoft.com/office/drawing/2014/main" id="{7F4D2881-3625-4CCE-9BCC-16465D18A61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95" y="2204"/>
              <a:ext cx="296" cy="135"/>
            </a:xfrm>
            <a:custGeom>
              <a:avLst/>
              <a:gdLst>
                <a:gd name="T0" fmla="*/ 0 w 296"/>
                <a:gd name="T1" fmla="*/ 0 h 135"/>
                <a:gd name="T2" fmla="*/ 296 w 296"/>
                <a:gd name="T3" fmla="*/ 0 h 135"/>
                <a:gd name="T4" fmla="*/ 296 w 296"/>
                <a:gd name="T5" fmla="*/ 135 h 135"/>
                <a:gd name="T6" fmla="*/ 0 w 296"/>
                <a:gd name="T7" fmla="*/ 135 h 135"/>
                <a:gd name="T8" fmla="*/ 0 w 296"/>
                <a:gd name="T9" fmla="*/ 0 h 135"/>
                <a:gd name="T10" fmla="*/ 5 w 296"/>
                <a:gd name="T11" fmla="*/ 0 h 135"/>
                <a:gd name="T12" fmla="*/ 296 w 296"/>
                <a:gd name="T13" fmla="*/ 0 h 135"/>
                <a:gd name="T14" fmla="*/ 296 w 296"/>
                <a:gd name="T15" fmla="*/ 135 h 135"/>
                <a:gd name="T16" fmla="*/ 5 w 296"/>
                <a:gd name="T17" fmla="*/ 135 h 135"/>
                <a:gd name="T18" fmla="*/ 5 w 296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96" h="135">
                  <a:moveTo>
                    <a:pt x="0" y="0"/>
                  </a:moveTo>
                  <a:lnTo>
                    <a:pt x="296" y="0"/>
                  </a:lnTo>
                  <a:lnTo>
                    <a:pt x="296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5" y="0"/>
                  </a:moveTo>
                  <a:lnTo>
                    <a:pt x="296" y="0"/>
                  </a:lnTo>
                  <a:lnTo>
                    <a:pt x="296" y="135"/>
                  </a:lnTo>
                  <a:lnTo>
                    <a:pt x="5" y="13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C5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4" name="Freeform 196">
              <a:extLst>
                <a:ext uri="{FF2B5EF4-FFF2-40B4-BE49-F238E27FC236}">
                  <a16:creationId xmlns:a16="http://schemas.microsoft.com/office/drawing/2014/main" id="{6CB1C82B-893C-4ED3-AD73-3050BC98315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00" y="2204"/>
              <a:ext cx="291" cy="135"/>
            </a:xfrm>
            <a:custGeom>
              <a:avLst/>
              <a:gdLst>
                <a:gd name="T0" fmla="*/ 0 w 291"/>
                <a:gd name="T1" fmla="*/ 0 h 135"/>
                <a:gd name="T2" fmla="*/ 291 w 291"/>
                <a:gd name="T3" fmla="*/ 0 h 135"/>
                <a:gd name="T4" fmla="*/ 291 w 291"/>
                <a:gd name="T5" fmla="*/ 135 h 135"/>
                <a:gd name="T6" fmla="*/ 0 w 291"/>
                <a:gd name="T7" fmla="*/ 135 h 135"/>
                <a:gd name="T8" fmla="*/ 0 w 291"/>
                <a:gd name="T9" fmla="*/ 0 h 135"/>
                <a:gd name="T10" fmla="*/ 9 w 291"/>
                <a:gd name="T11" fmla="*/ 0 h 135"/>
                <a:gd name="T12" fmla="*/ 291 w 291"/>
                <a:gd name="T13" fmla="*/ 0 h 135"/>
                <a:gd name="T14" fmla="*/ 291 w 291"/>
                <a:gd name="T15" fmla="*/ 135 h 135"/>
                <a:gd name="T16" fmla="*/ 9 w 291"/>
                <a:gd name="T17" fmla="*/ 135 h 135"/>
                <a:gd name="T18" fmla="*/ 9 w 291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91" h="135">
                  <a:moveTo>
                    <a:pt x="0" y="0"/>
                  </a:moveTo>
                  <a:lnTo>
                    <a:pt x="291" y="0"/>
                  </a:lnTo>
                  <a:lnTo>
                    <a:pt x="291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9" y="0"/>
                  </a:moveTo>
                  <a:lnTo>
                    <a:pt x="291" y="0"/>
                  </a:lnTo>
                  <a:lnTo>
                    <a:pt x="291" y="135"/>
                  </a:lnTo>
                  <a:lnTo>
                    <a:pt x="9" y="135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C7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5" name="Freeform 197">
              <a:extLst>
                <a:ext uri="{FF2B5EF4-FFF2-40B4-BE49-F238E27FC236}">
                  <a16:creationId xmlns:a16="http://schemas.microsoft.com/office/drawing/2014/main" id="{B3FEB3AD-FC66-413C-B5E9-3026FE96F4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09" y="2204"/>
              <a:ext cx="282" cy="135"/>
            </a:xfrm>
            <a:custGeom>
              <a:avLst/>
              <a:gdLst>
                <a:gd name="T0" fmla="*/ 0 w 282"/>
                <a:gd name="T1" fmla="*/ 0 h 135"/>
                <a:gd name="T2" fmla="*/ 282 w 282"/>
                <a:gd name="T3" fmla="*/ 0 h 135"/>
                <a:gd name="T4" fmla="*/ 282 w 282"/>
                <a:gd name="T5" fmla="*/ 135 h 135"/>
                <a:gd name="T6" fmla="*/ 0 w 282"/>
                <a:gd name="T7" fmla="*/ 135 h 135"/>
                <a:gd name="T8" fmla="*/ 0 w 282"/>
                <a:gd name="T9" fmla="*/ 0 h 135"/>
                <a:gd name="T10" fmla="*/ 6 w 282"/>
                <a:gd name="T11" fmla="*/ 0 h 135"/>
                <a:gd name="T12" fmla="*/ 282 w 282"/>
                <a:gd name="T13" fmla="*/ 0 h 135"/>
                <a:gd name="T14" fmla="*/ 282 w 282"/>
                <a:gd name="T15" fmla="*/ 135 h 135"/>
                <a:gd name="T16" fmla="*/ 6 w 282"/>
                <a:gd name="T17" fmla="*/ 135 h 135"/>
                <a:gd name="T18" fmla="*/ 6 w 282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82" h="135">
                  <a:moveTo>
                    <a:pt x="0" y="0"/>
                  </a:moveTo>
                  <a:lnTo>
                    <a:pt x="282" y="0"/>
                  </a:lnTo>
                  <a:lnTo>
                    <a:pt x="282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6" y="0"/>
                  </a:moveTo>
                  <a:lnTo>
                    <a:pt x="282" y="0"/>
                  </a:lnTo>
                  <a:lnTo>
                    <a:pt x="282" y="135"/>
                  </a:lnTo>
                  <a:lnTo>
                    <a:pt x="6" y="13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C8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6" name="Freeform 198">
              <a:extLst>
                <a:ext uri="{FF2B5EF4-FFF2-40B4-BE49-F238E27FC236}">
                  <a16:creationId xmlns:a16="http://schemas.microsoft.com/office/drawing/2014/main" id="{5F420E7A-D506-4471-828E-DFC54D3788C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15" y="2204"/>
              <a:ext cx="276" cy="135"/>
            </a:xfrm>
            <a:custGeom>
              <a:avLst/>
              <a:gdLst>
                <a:gd name="T0" fmla="*/ 0 w 276"/>
                <a:gd name="T1" fmla="*/ 0 h 135"/>
                <a:gd name="T2" fmla="*/ 276 w 276"/>
                <a:gd name="T3" fmla="*/ 0 h 135"/>
                <a:gd name="T4" fmla="*/ 276 w 276"/>
                <a:gd name="T5" fmla="*/ 135 h 135"/>
                <a:gd name="T6" fmla="*/ 0 w 276"/>
                <a:gd name="T7" fmla="*/ 135 h 135"/>
                <a:gd name="T8" fmla="*/ 0 w 276"/>
                <a:gd name="T9" fmla="*/ 0 h 135"/>
                <a:gd name="T10" fmla="*/ 6 w 276"/>
                <a:gd name="T11" fmla="*/ 0 h 135"/>
                <a:gd name="T12" fmla="*/ 276 w 276"/>
                <a:gd name="T13" fmla="*/ 0 h 135"/>
                <a:gd name="T14" fmla="*/ 276 w 276"/>
                <a:gd name="T15" fmla="*/ 135 h 135"/>
                <a:gd name="T16" fmla="*/ 6 w 276"/>
                <a:gd name="T17" fmla="*/ 135 h 135"/>
                <a:gd name="T18" fmla="*/ 6 w 276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76" h="135">
                  <a:moveTo>
                    <a:pt x="0" y="0"/>
                  </a:moveTo>
                  <a:lnTo>
                    <a:pt x="276" y="0"/>
                  </a:lnTo>
                  <a:lnTo>
                    <a:pt x="276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6" y="0"/>
                  </a:moveTo>
                  <a:lnTo>
                    <a:pt x="276" y="0"/>
                  </a:lnTo>
                  <a:lnTo>
                    <a:pt x="276" y="135"/>
                  </a:lnTo>
                  <a:lnTo>
                    <a:pt x="6" y="13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C9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7" name="Freeform 199">
              <a:extLst>
                <a:ext uri="{FF2B5EF4-FFF2-40B4-BE49-F238E27FC236}">
                  <a16:creationId xmlns:a16="http://schemas.microsoft.com/office/drawing/2014/main" id="{EDB8F382-F383-4CD2-9155-2CE2366C4A8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21" y="2204"/>
              <a:ext cx="270" cy="135"/>
            </a:xfrm>
            <a:custGeom>
              <a:avLst/>
              <a:gdLst>
                <a:gd name="T0" fmla="*/ 0 w 270"/>
                <a:gd name="T1" fmla="*/ 0 h 135"/>
                <a:gd name="T2" fmla="*/ 270 w 270"/>
                <a:gd name="T3" fmla="*/ 0 h 135"/>
                <a:gd name="T4" fmla="*/ 270 w 270"/>
                <a:gd name="T5" fmla="*/ 135 h 135"/>
                <a:gd name="T6" fmla="*/ 0 w 270"/>
                <a:gd name="T7" fmla="*/ 135 h 135"/>
                <a:gd name="T8" fmla="*/ 0 w 270"/>
                <a:gd name="T9" fmla="*/ 0 h 135"/>
                <a:gd name="T10" fmla="*/ 8 w 270"/>
                <a:gd name="T11" fmla="*/ 0 h 135"/>
                <a:gd name="T12" fmla="*/ 270 w 270"/>
                <a:gd name="T13" fmla="*/ 0 h 135"/>
                <a:gd name="T14" fmla="*/ 270 w 270"/>
                <a:gd name="T15" fmla="*/ 135 h 135"/>
                <a:gd name="T16" fmla="*/ 8 w 270"/>
                <a:gd name="T17" fmla="*/ 135 h 135"/>
                <a:gd name="T18" fmla="*/ 8 w 270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70" h="135">
                  <a:moveTo>
                    <a:pt x="0" y="0"/>
                  </a:moveTo>
                  <a:lnTo>
                    <a:pt x="270" y="0"/>
                  </a:lnTo>
                  <a:lnTo>
                    <a:pt x="270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8" y="0"/>
                  </a:moveTo>
                  <a:lnTo>
                    <a:pt x="270" y="0"/>
                  </a:lnTo>
                  <a:lnTo>
                    <a:pt x="270" y="135"/>
                  </a:lnTo>
                  <a:lnTo>
                    <a:pt x="8" y="135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CA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8" name="Freeform 200">
              <a:extLst>
                <a:ext uri="{FF2B5EF4-FFF2-40B4-BE49-F238E27FC236}">
                  <a16:creationId xmlns:a16="http://schemas.microsoft.com/office/drawing/2014/main" id="{1B13C066-12E9-4983-8359-DB1F9209131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29" y="2204"/>
              <a:ext cx="262" cy="135"/>
            </a:xfrm>
            <a:custGeom>
              <a:avLst/>
              <a:gdLst>
                <a:gd name="T0" fmla="*/ 0 w 262"/>
                <a:gd name="T1" fmla="*/ 0 h 135"/>
                <a:gd name="T2" fmla="*/ 262 w 262"/>
                <a:gd name="T3" fmla="*/ 0 h 135"/>
                <a:gd name="T4" fmla="*/ 262 w 262"/>
                <a:gd name="T5" fmla="*/ 135 h 135"/>
                <a:gd name="T6" fmla="*/ 0 w 262"/>
                <a:gd name="T7" fmla="*/ 135 h 135"/>
                <a:gd name="T8" fmla="*/ 0 w 262"/>
                <a:gd name="T9" fmla="*/ 0 h 135"/>
                <a:gd name="T10" fmla="*/ 6 w 262"/>
                <a:gd name="T11" fmla="*/ 0 h 135"/>
                <a:gd name="T12" fmla="*/ 262 w 262"/>
                <a:gd name="T13" fmla="*/ 0 h 135"/>
                <a:gd name="T14" fmla="*/ 262 w 262"/>
                <a:gd name="T15" fmla="*/ 135 h 135"/>
                <a:gd name="T16" fmla="*/ 6 w 262"/>
                <a:gd name="T17" fmla="*/ 135 h 135"/>
                <a:gd name="T18" fmla="*/ 6 w 262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62" h="135">
                  <a:moveTo>
                    <a:pt x="0" y="0"/>
                  </a:moveTo>
                  <a:lnTo>
                    <a:pt x="262" y="0"/>
                  </a:lnTo>
                  <a:lnTo>
                    <a:pt x="262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6" y="0"/>
                  </a:moveTo>
                  <a:lnTo>
                    <a:pt x="262" y="0"/>
                  </a:lnTo>
                  <a:lnTo>
                    <a:pt x="262" y="135"/>
                  </a:lnTo>
                  <a:lnTo>
                    <a:pt x="6" y="13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CC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9" name="Freeform 201">
              <a:extLst>
                <a:ext uri="{FF2B5EF4-FFF2-40B4-BE49-F238E27FC236}">
                  <a16:creationId xmlns:a16="http://schemas.microsoft.com/office/drawing/2014/main" id="{E760B769-AA11-4CE9-A05E-455EA0E154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35" y="2204"/>
              <a:ext cx="256" cy="135"/>
            </a:xfrm>
            <a:custGeom>
              <a:avLst/>
              <a:gdLst>
                <a:gd name="T0" fmla="*/ 0 w 256"/>
                <a:gd name="T1" fmla="*/ 0 h 135"/>
                <a:gd name="T2" fmla="*/ 256 w 256"/>
                <a:gd name="T3" fmla="*/ 0 h 135"/>
                <a:gd name="T4" fmla="*/ 256 w 256"/>
                <a:gd name="T5" fmla="*/ 135 h 135"/>
                <a:gd name="T6" fmla="*/ 0 w 256"/>
                <a:gd name="T7" fmla="*/ 135 h 135"/>
                <a:gd name="T8" fmla="*/ 0 w 256"/>
                <a:gd name="T9" fmla="*/ 0 h 135"/>
                <a:gd name="T10" fmla="*/ 6 w 256"/>
                <a:gd name="T11" fmla="*/ 0 h 135"/>
                <a:gd name="T12" fmla="*/ 256 w 256"/>
                <a:gd name="T13" fmla="*/ 0 h 135"/>
                <a:gd name="T14" fmla="*/ 256 w 256"/>
                <a:gd name="T15" fmla="*/ 135 h 135"/>
                <a:gd name="T16" fmla="*/ 6 w 256"/>
                <a:gd name="T17" fmla="*/ 135 h 135"/>
                <a:gd name="T18" fmla="*/ 6 w 256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56" h="135">
                  <a:moveTo>
                    <a:pt x="0" y="0"/>
                  </a:moveTo>
                  <a:lnTo>
                    <a:pt x="256" y="0"/>
                  </a:lnTo>
                  <a:lnTo>
                    <a:pt x="256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6" y="0"/>
                  </a:moveTo>
                  <a:lnTo>
                    <a:pt x="256" y="0"/>
                  </a:lnTo>
                  <a:lnTo>
                    <a:pt x="256" y="135"/>
                  </a:lnTo>
                  <a:lnTo>
                    <a:pt x="6" y="13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CD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0" name="Freeform 202">
              <a:extLst>
                <a:ext uri="{FF2B5EF4-FFF2-40B4-BE49-F238E27FC236}">
                  <a16:creationId xmlns:a16="http://schemas.microsoft.com/office/drawing/2014/main" id="{0C741FC4-6341-4875-ACBA-60E8108636F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41" y="2204"/>
              <a:ext cx="250" cy="135"/>
            </a:xfrm>
            <a:custGeom>
              <a:avLst/>
              <a:gdLst>
                <a:gd name="T0" fmla="*/ 0 w 250"/>
                <a:gd name="T1" fmla="*/ 0 h 135"/>
                <a:gd name="T2" fmla="*/ 250 w 250"/>
                <a:gd name="T3" fmla="*/ 0 h 135"/>
                <a:gd name="T4" fmla="*/ 250 w 250"/>
                <a:gd name="T5" fmla="*/ 135 h 135"/>
                <a:gd name="T6" fmla="*/ 0 w 250"/>
                <a:gd name="T7" fmla="*/ 135 h 135"/>
                <a:gd name="T8" fmla="*/ 0 w 250"/>
                <a:gd name="T9" fmla="*/ 0 h 135"/>
                <a:gd name="T10" fmla="*/ 8 w 250"/>
                <a:gd name="T11" fmla="*/ 0 h 135"/>
                <a:gd name="T12" fmla="*/ 250 w 250"/>
                <a:gd name="T13" fmla="*/ 0 h 135"/>
                <a:gd name="T14" fmla="*/ 250 w 250"/>
                <a:gd name="T15" fmla="*/ 135 h 135"/>
                <a:gd name="T16" fmla="*/ 8 w 250"/>
                <a:gd name="T17" fmla="*/ 135 h 135"/>
                <a:gd name="T18" fmla="*/ 8 w 250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50" h="135">
                  <a:moveTo>
                    <a:pt x="0" y="0"/>
                  </a:moveTo>
                  <a:lnTo>
                    <a:pt x="250" y="0"/>
                  </a:lnTo>
                  <a:lnTo>
                    <a:pt x="250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8" y="0"/>
                  </a:moveTo>
                  <a:lnTo>
                    <a:pt x="250" y="0"/>
                  </a:lnTo>
                  <a:lnTo>
                    <a:pt x="250" y="135"/>
                  </a:lnTo>
                  <a:lnTo>
                    <a:pt x="8" y="135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CE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1" name="Freeform 405">
              <a:extLst>
                <a:ext uri="{FF2B5EF4-FFF2-40B4-BE49-F238E27FC236}">
                  <a16:creationId xmlns:a16="http://schemas.microsoft.com/office/drawing/2014/main" id="{7936B1DB-D610-4081-A818-433AADDC9E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41" y="2204"/>
              <a:ext cx="250" cy="135"/>
            </a:xfrm>
            <a:custGeom>
              <a:avLst/>
              <a:gdLst>
                <a:gd name="T0" fmla="*/ 0 w 250"/>
                <a:gd name="T1" fmla="*/ 0 h 135"/>
                <a:gd name="T2" fmla="*/ 250 w 250"/>
                <a:gd name="T3" fmla="*/ 0 h 135"/>
                <a:gd name="T4" fmla="*/ 250 w 250"/>
                <a:gd name="T5" fmla="*/ 135 h 135"/>
                <a:gd name="T6" fmla="*/ 0 w 250"/>
                <a:gd name="T7" fmla="*/ 135 h 135"/>
                <a:gd name="T8" fmla="*/ 0 w 250"/>
                <a:gd name="T9" fmla="*/ 0 h 135"/>
                <a:gd name="T10" fmla="*/ 8 w 250"/>
                <a:gd name="T11" fmla="*/ 0 h 135"/>
                <a:gd name="T12" fmla="*/ 250 w 250"/>
                <a:gd name="T13" fmla="*/ 0 h 135"/>
                <a:gd name="T14" fmla="*/ 250 w 250"/>
                <a:gd name="T15" fmla="*/ 135 h 135"/>
                <a:gd name="T16" fmla="*/ 8 w 250"/>
                <a:gd name="T17" fmla="*/ 135 h 135"/>
                <a:gd name="T18" fmla="*/ 8 w 250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50" h="135">
                  <a:moveTo>
                    <a:pt x="0" y="0"/>
                  </a:moveTo>
                  <a:lnTo>
                    <a:pt x="250" y="0"/>
                  </a:lnTo>
                  <a:lnTo>
                    <a:pt x="250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8" y="0"/>
                  </a:moveTo>
                  <a:lnTo>
                    <a:pt x="250" y="0"/>
                  </a:lnTo>
                  <a:lnTo>
                    <a:pt x="250" y="135"/>
                  </a:lnTo>
                  <a:lnTo>
                    <a:pt x="8" y="135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CE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2" name="Freeform 406">
              <a:extLst>
                <a:ext uri="{FF2B5EF4-FFF2-40B4-BE49-F238E27FC236}">
                  <a16:creationId xmlns:a16="http://schemas.microsoft.com/office/drawing/2014/main" id="{8CAAEA3B-DA58-472A-8C45-F5CD87ACE58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49" y="2204"/>
              <a:ext cx="242" cy="135"/>
            </a:xfrm>
            <a:custGeom>
              <a:avLst/>
              <a:gdLst>
                <a:gd name="T0" fmla="*/ 0 w 242"/>
                <a:gd name="T1" fmla="*/ 0 h 135"/>
                <a:gd name="T2" fmla="*/ 242 w 242"/>
                <a:gd name="T3" fmla="*/ 0 h 135"/>
                <a:gd name="T4" fmla="*/ 242 w 242"/>
                <a:gd name="T5" fmla="*/ 135 h 135"/>
                <a:gd name="T6" fmla="*/ 0 w 242"/>
                <a:gd name="T7" fmla="*/ 135 h 135"/>
                <a:gd name="T8" fmla="*/ 0 w 242"/>
                <a:gd name="T9" fmla="*/ 0 h 135"/>
                <a:gd name="T10" fmla="*/ 6 w 242"/>
                <a:gd name="T11" fmla="*/ 0 h 135"/>
                <a:gd name="T12" fmla="*/ 242 w 242"/>
                <a:gd name="T13" fmla="*/ 0 h 135"/>
                <a:gd name="T14" fmla="*/ 242 w 242"/>
                <a:gd name="T15" fmla="*/ 135 h 135"/>
                <a:gd name="T16" fmla="*/ 6 w 242"/>
                <a:gd name="T17" fmla="*/ 135 h 135"/>
                <a:gd name="T18" fmla="*/ 6 w 242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42" h="135">
                  <a:moveTo>
                    <a:pt x="0" y="0"/>
                  </a:moveTo>
                  <a:lnTo>
                    <a:pt x="242" y="0"/>
                  </a:lnTo>
                  <a:lnTo>
                    <a:pt x="242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6" y="0"/>
                  </a:moveTo>
                  <a:lnTo>
                    <a:pt x="242" y="0"/>
                  </a:lnTo>
                  <a:lnTo>
                    <a:pt x="242" y="135"/>
                  </a:lnTo>
                  <a:lnTo>
                    <a:pt x="6" y="13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D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3" name="Freeform 407">
              <a:extLst>
                <a:ext uri="{FF2B5EF4-FFF2-40B4-BE49-F238E27FC236}">
                  <a16:creationId xmlns:a16="http://schemas.microsoft.com/office/drawing/2014/main" id="{26BF9D62-1F63-4D17-BA68-B6439FC3CC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55" y="2204"/>
              <a:ext cx="236" cy="135"/>
            </a:xfrm>
            <a:custGeom>
              <a:avLst/>
              <a:gdLst>
                <a:gd name="T0" fmla="*/ 0 w 236"/>
                <a:gd name="T1" fmla="*/ 0 h 135"/>
                <a:gd name="T2" fmla="*/ 236 w 236"/>
                <a:gd name="T3" fmla="*/ 0 h 135"/>
                <a:gd name="T4" fmla="*/ 236 w 236"/>
                <a:gd name="T5" fmla="*/ 135 h 135"/>
                <a:gd name="T6" fmla="*/ 0 w 236"/>
                <a:gd name="T7" fmla="*/ 135 h 135"/>
                <a:gd name="T8" fmla="*/ 0 w 236"/>
                <a:gd name="T9" fmla="*/ 0 h 135"/>
                <a:gd name="T10" fmla="*/ 6 w 236"/>
                <a:gd name="T11" fmla="*/ 0 h 135"/>
                <a:gd name="T12" fmla="*/ 236 w 236"/>
                <a:gd name="T13" fmla="*/ 0 h 135"/>
                <a:gd name="T14" fmla="*/ 236 w 236"/>
                <a:gd name="T15" fmla="*/ 135 h 135"/>
                <a:gd name="T16" fmla="*/ 6 w 236"/>
                <a:gd name="T17" fmla="*/ 135 h 135"/>
                <a:gd name="T18" fmla="*/ 6 w 236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36" h="135">
                  <a:moveTo>
                    <a:pt x="0" y="0"/>
                  </a:moveTo>
                  <a:lnTo>
                    <a:pt x="236" y="0"/>
                  </a:lnTo>
                  <a:lnTo>
                    <a:pt x="236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6" y="0"/>
                  </a:moveTo>
                  <a:lnTo>
                    <a:pt x="236" y="0"/>
                  </a:lnTo>
                  <a:lnTo>
                    <a:pt x="236" y="135"/>
                  </a:lnTo>
                  <a:lnTo>
                    <a:pt x="6" y="13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D1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4" name="Freeform 408">
              <a:extLst>
                <a:ext uri="{FF2B5EF4-FFF2-40B4-BE49-F238E27FC236}">
                  <a16:creationId xmlns:a16="http://schemas.microsoft.com/office/drawing/2014/main" id="{F1E73A4E-57D0-4625-A346-9EC2C426B33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61" y="2204"/>
              <a:ext cx="230" cy="135"/>
            </a:xfrm>
            <a:custGeom>
              <a:avLst/>
              <a:gdLst>
                <a:gd name="T0" fmla="*/ 0 w 230"/>
                <a:gd name="T1" fmla="*/ 0 h 135"/>
                <a:gd name="T2" fmla="*/ 230 w 230"/>
                <a:gd name="T3" fmla="*/ 0 h 135"/>
                <a:gd name="T4" fmla="*/ 230 w 230"/>
                <a:gd name="T5" fmla="*/ 135 h 135"/>
                <a:gd name="T6" fmla="*/ 0 w 230"/>
                <a:gd name="T7" fmla="*/ 135 h 135"/>
                <a:gd name="T8" fmla="*/ 0 w 230"/>
                <a:gd name="T9" fmla="*/ 0 h 135"/>
                <a:gd name="T10" fmla="*/ 9 w 230"/>
                <a:gd name="T11" fmla="*/ 0 h 135"/>
                <a:gd name="T12" fmla="*/ 230 w 230"/>
                <a:gd name="T13" fmla="*/ 0 h 135"/>
                <a:gd name="T14" fmla="*/ 230 w 230"/>
                <a:gd name="T15" fmla="*/ 135 h 135"/>
                <a:gd name="T16" fmla="*/ 9 w 230"/>
                <a:gd name="T17" fmla="*/ 135 h 135"/>
                <a:gd name="T18" fmla="*/ 9 w 230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30" h="135">
                  <a:moveTo>
                    <a:pt x="0" y="0"/>
                  </a:moveTo>
                  <a:lnTo>
                    <a:pt x="230" y="0"/>
                  </a:lnTo>
                  <a:lnTo>
                    <a:pt x="230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9" y="0"/>
                  </a:moveTo>
                  <a:lnTo>
                    <a:pt x="230" y="0"/>
                  </a:lnTo>
                  <a:lnTo>
                    <a:pt x="230" y="135"/>
                  </a:lnTo>
                  <a:lnTo>
                    <a:pt x="9" y="135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D2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5" name="Freeform 409">
              <a:extLst>
                <a:ext uri="{FF2B5EF4-FFF2-40B4-BE49-F238E27FC236}">
                  <a16:creationId xmlns:a16="http://schemas.microsoft.com/office/drawing/2014/main" id="{C038E341-A3E0-4CAC-8546-5C1DFF54AB4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70" y="2204"/>
              <a:ext cx="221" cy="135"/>
            </a:xfrm>
            <a:custGeom>
              <a:avLst/>
              <a:gdLst>
                <a:gd name="T0" fmla="*/ 0 w 221"/>
                <a:gd name="T1" fmla="*/ 0 h 135"/>
                <a:gd name="T2" fmla="*/ 221 w 221"/>
                <a:gd name="T3" fmla="*/ 0 h 135"/>
                <a:gd name="T4" fmla="*/ 221 w 221"/>
                <a:gd name="T5" fmla="*/ 135 h 135"/>
                <a:gd name="T6" fmla="*/ 0 w 221"/>
                <a:gd name="T7" fmla="*/ 135 h 135"/>
                <a:gd name="T8" fmla="*/ 0 w 221"/>
                <a:gd name="T9" fmla="*/ 0 h 135"/>
                <a:gd name="T10" fmla="*/ 5 w 221"/>
                <a:gd name="T11" fmla="*/ 0 h 135"/>
                <a:gd name="T12" fmla="*/ 221 w 221"/>
                <a:gd name="T13" fmla="*/ 0 h 135"/>
                <a:gd name="T14" fmla="*/ 221 w 221"/>
                <a:gd name="T15" fmla="*/ 135 h 135"/>
                <a:gd name="T16" fmla="*/ 5 w 221"/>
                <a:gd name="T17" fmla="*/ 135 h 135"/>
                <a:gd name="T18" fmla="*/ 5 w 221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21" h="135">
                  <a:moveTo>
                    <a:pt x="0" y="0"/>
                  </a:moveTo>
                  <a:lnTo>
                    <a:pt x="221" y="0"/>
                  </a:lnTo>
                  <a:lnTo>
                    <a:pt x="221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5" y="0"/>
                  </a:moveTo>
                  <a:lnTo>
                    <a:pt x="221" y="0"/>
                  </a:lnTo>
                  <a:lnTo>
                    <a:pt x="221" y="135"/>
                  </a:lnTo>
                  <a:lnTo>
                    <a:pt x="5" y="13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D3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6" name="Freeform 410">
              <a:extLst>
                <a:ext uri="{FF2B5EF4-FFF2-40B4-BE49-F238E27FC236}">
                  <a16:creationId xmlns:a16="http://schemas.microsoft.com/office/drawing/2014/main" id="{BD429D82-2BAB-44AF-A890-6E917199D58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75" y="2204"/>
              <a:ext cx="216" cy="135"/>
            </a:xfrm>
            <a:custGeom>
              <a:avLst/>
              <a:gdLst>
                <a:gd name="T0" fmla="*/ 0 w 216"/>
                <a:gd name="T1" fmla="*/ 0 h 135"/>
                <a:gd name="T2" fmla="*/ 216 w 216"/>
                <a:gd name="T3" fmla="*/ 0 h 135"/>
                <a:gd name="T4" fmla="*/ 216 w 216"/>
                <a:gd name="T5" fmla="*/ 135 h 135"/>
                <a:gd name="T6" fmla="*/ 0 w 216"/>
                <a:gd name="T7" fmla="*/ 135 h 135"/>
                <a:gd name="T8" fmla="*/ 0 w 216"/>
                <a:gd name="T9" fmla="*/ 0 h 135"/>
                <a:gd name="T10" fmla="*/ 6 w 216"/>
                <a:gd name="T11" fmla="*/ 0 h 135"/>
                <a:gd name="T12" fmla="*/ 216 w 216"/>
                <a:gd name="T13" fmla="*/ 0 h 135"/>
                <a:gd name="T14" fmla="*/ 216 w 216"/>
                <a:gd name="T15" fmla="*/ 135 h 135"/>
                <a:gd name="T16" fmla="*/ 6 w 216"/>
                <a:gd name="T17" fmla="*/ 135 h 135"/>
                <a:gd name="T18" fmla="*/ 6 w 216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16" h="135">
                  <a:moveTo>
                    <a:pt x="0" y="0"/>
                  </a:moveTo>
                  <a:lnTo>
                    <a:pt x="216" y="0"/>
                  </a:lnTo>
                  <a:lnTo>
                    <a:pt x="216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6" y="0"/>
                  </a:moveTo>
                  <a:lnTo>
                    <a:pt x="216" y="0"/>
                  </a:lnTo>
                  <a:lnTo>
                    <a:pt x="216" y="135"/>
                  </a:lnTo>
                  <a:lnTo>
                    <a:pt x="6" y="13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D5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7" name="Freeform 411">
              <a:extLst>
                <a:ext uri="{FF2B5EF4-FFF2-40B4-BE49-F238E27FC236}">
                  <a16:creationId xmlns:a16="http://schemas.microsoft.com/office/drawing/2014/main" id="{00C2CF5E-0029-4845-9055-885996426E6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81" y="2204"/>
              <a:ext cx="210" cy="135"/>
            </a:xfrm>
            <a:custGeom>
              <a:avLst/>
              <a:gdLst>
                <a:gd name="T0" fmla="*/ 0 w 210"/>
                <a:gd name="T1" fmla="*/ 0 h 135"/>
                <a:gd name="T2" fmla="*/ 210 w 210"/>
                <a:gd name="T3" fmla="*/ 0 h 135"/>
                <a:gd name="T4" fmla="*/ 210 w 210"/>
                <a:gd name="T5" fmla="*/ 135 h 135"/>
                <a:gd name="T6" fmla="*/ 0 w 210"/>
                <a:gd name="T7" fmla="*/ 135 h 135"/>
                <a:gd name="T8" fmla="*/ 0 w 210"/>
                <a:gd name="T9" fmla="*/ 0 h 135"/>
                <a:gd name="T10" fmla="*/ 9 w 210"/>
                <a:gd name="T11" fmla="*/ 0 h 135"/>
                <a:gd name="T12" fmla="*/ 210 w 210"/>
                <a:gd name="T13" fmla="*/ 0 h 135"/>
                <a:gd name="T14" fmla="*/ 210 w 210"/>
                <a:gd name="T15" fmla="*/ 135 h 135"/>
                <a:gd name="T16" fmla="*/ 9 w 210"/>
                <a:gd name="T17" fmla="*/ 135 h 135"/>
                <a:gd name="T18" fmla="*/ 9 w 210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10" h="135">
                  <a:moveTo>
                    <a:pt x="0" y="0"/>
                  </a:moveTo>
                  <a:lnTo>
                    <a:pt x="210" y="0"/>
                  </a:lnTo>
                  <a:lnTo>
                    <a:pt x="210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9" y="0"/>
                  </a:moveTo>
                  <a:lnTo>
                    <a:pt x="210" y="0"/>
                  </a:lnTo>
                  <a:lnTo>
                    <a:pt x="210" y="135"/>
                  </a:lnTo>
                  <a:lnTo>
                    <a:pt x="9" y="135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D6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8" name="Freeform 412">
              <a:extLst>
                <a:ext uri="{FF2B5EF4-FFF2-40B4-BE49-F238E27FC236}">
                  <a16:creationId xmlns:a16="http://schemas.microsoft.com/office/drawing/2014/main" id="{23981772-8CAC-4DCF-A4A3-E73E52AC4C5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90" y="2204"/>
              <a:ext cx="201" cy="135"/>
            </a:xfrm>
            <a:custGeom>
              <a:avLst/>
              <a:gdLst>
                <a:gd name="T0" fmla="*/ 0 w 201"/>
                <a:gd name="T1" fmla="*/ 0 h 135"/>
                <a:gd name="T2" fmla="*/ 201 w 201"/>
                <a:gd name="T3" fmla="*/ 0 h 135"/>
                <a:gd name="T4" fmla="*/ 201 w 201"/>
                <a:gd name="T5" fmla="*/ 135 h 135"/>
                <a:gd name="T6" fmla="*/ 0 w 201"/>
                <a:gd name="T7" fmla="*/ 135 h 135"/>
                <a:gd name="T8" fmla="*/ 0 w 201"/>
                <a:gd name="T9" fmla="*/ 0 h 135"/>
                <a:gd name="T10" fmla="*/ 6 w 201"/>
                <a:gd name="T11" fmla="*/ 0 h 135"/>
                <a:gd name="T12" fmla="*/ 201 w 201"/>
                <a:gd name="T13" fmla="*/ 0 h 135"/>
                <a:gd name="T14" fmla="*/ 201 w 201"/>
                <a:gd name="T15" fmla="*/ 135 h 135"/>
                <a:gd name="T16" fmla="*/ 6 w 201"/>
                <a:gd name="T17" fmla="*/ 135 h 135"/>
                <a:gd name="T18" fmla="*/ 6 w 201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01" h="135">
                  <a:moveTo>
                    <a:pt x="0" y="0"/>
                  </a:moveTo>
                  <a:lnTo>
                    <a:pt x="201" y="0"/>
                  </a:lnTo>
                  <a:lnTo>
                    <a:pt x="201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6" y="0"/>
                  </a:moveTo>
                  <a:lnTo>
                    <a:pt x="201" y="0"/>
                  </a:lnTo>
                  <a:lnTo>
                    <a:pt x="201" y="135"/>
                  </a:lnTo>
                  <a:lnTo>
                    <a:pt x="6" y="13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D7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9" name="Freeform 413">
              <a:extLst>
                <a:ext uri="{FF2B5EF4-FFF2-40B4-BE49-F238E27FC236}">
                  <a16:creationId xmlns:a16="http://schemas.microsoft.com/office/drawing/2014/main" id="{291EB8AD-C6CC-423E-8E85-F65EF758085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96" y="2204"/>
              <a:ext cx="195" cy="135"/>
            </a:xfrm>
            <a:custGeom>
              <a:avLst/>
              <a:gdLst>
                <a:gd name="T0" fmla="*/ 0 w 195"/>
                <a:gd name="T1" fmla="*/ 0 h 135"/>
                <a:gd name="T2" fmla="*/ 195 w 195"/>
                <a:gd name="T3" fmla="*/ 0 h 135"/>
                <a:gd name="T4" fmla="*/ 195 w 195"/>
                <a:gd name="T5" fmla="*/ 135 h 135"/>
                <a:gd name="T6" fmla="*/ 0 w 195"/>
                <a:gd name="T7" fmla="*/ 135 h 135"/>
                <a:gd name="T8" fmla="*/ 0 w 195"/>
                <a:gd name="T9" fmla="*/ 0 h 135"/>
                <a:gd name="T10" fmla="*/ 5 w 195"/>
                <a:gd name="T11" fmla="*/ 0 h 135"/>
                <a:gd name="T12" fmla="*/ 195 w 195"/>
                <a:gd name="T13" fmla="*/ 0 h 135"/>
                <a:gd name="T14" fmla="*/ 195 w 195"/>
                <a:gd name="T15" fmla="*/ 135 h 135"/>
                <a:gd name="T16" fmla="*/ 5 w 195"/>
                <a:gd name="T17" fmla="*/ 135 h 135"/>
                <a:gd name="T18" fmla="*/ 5 w 195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95" h="135">
                  <a:moveTo>
                    <a:pt x="0" y="0"/>
                  </a:moveTo>
                  <a:lnTo>
                    <a:pt x="195" y="0"/>
                  </a:lnTo>
                  <a:lnTo>
                    <a:pt x="195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5" y="0"/>
                  </a:moveTo>
                  <a:lnTo>
                    <a:pt x="195" y="0"/>
                  </a:lnTo>
                  <a:lnTo>
                    <a:pt x="195" y="135"/>
                  </a:lnTo>
                  <a:lnTo>
                    <a:pt x="5" y="13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D8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0" name="Freeform 414">
              <a:extLst>
                <a:ext uri="{FF2B5EF4-FFF2-40B4-BE49-F238E27FC236}">
                  <a16:creationId xmlns:a16="http://schemas.microsoft.com/office/drawing/2014/main" id="{B8448032-A0FE-483E-B3CB-8800C37E4C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01" y="2204"/>
              <a:ext cx="190" cy="135"/>
            </a:xfrm>
            <a:custGeom>
              <a:avLst/>
              <a:gdLst>
                <a:gd name="T0" fmla="*/ 0 w 190"/>
                <a:gd name="T1" fmla="*/ 0 h 135"/>
                <a:gd name="T2" fmla="*/ 190 w 190"/>
                <a:gd name="T3" fmla="*/ 0 h 135"/>
                <a:gd name="T4" fmla="*/ 190 w 190"/>
                <a:gd name="T5" fmla="*/ 135 h 135"/>
                <a:gd name="T6" fmla="*/ 0 w 190"/>
                <a:gd name="T7" fmla="*/ 135 h 135"/>
                <a:gd name="T8" fmla="*/ 0 w 190"/>
                <a:gd name="T9" fmla="*/ 0 h 135"/>
                <a:gd name="T10" fmla="*/ 9 w 190"/>
                <a:gd name="T11" fmla="*/ 0 h 135"/>
                <a:gd name="T12" fmla="*/ 190 w 190"/>
                <a:gd name="T13" fmla="*/ 0 h 135"/>
                <a:gd name="T14" fmla="*/ 190 w 190"/>
                <a:gd name="T15" fmla="*/ 135 h 135"/>
                <a:gd name="T16" fmla="*/ 9 w 190"/>
                <a:gd name="T17" fmla="*/ 135 h 135"/>
                <a:gd name="T18" fmla="*/ 9 w 190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90" h="135">
                  <a:moveTo>
                    <a:pt x="0" y="0"/>
                  </a:moveTo>
                  <a:lnTo>
                    <a:pt x="190" y="0"/>
                  </a:lnTo>
                  <a:lnTo>
                    <a:pt x="190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9" y="0"/>
                  </a:moveTo>
                  <a:lnTo>
                    <a:pt x="190" y="0"/>
                  </a:lnTo>
                  <a:lnTo>
                    <a:pt x="190" y="135"/>
                  </a:lnTo>
                  <a:lnTo>
                    <a:pt x="9" y="135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DA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1" name="Freeform 415">
              <a:extLst>
                <a:ext uri="{FF2B5EF4-FFF2-40B4-BE49-F238E27FC236}">
                  <a16:creationId xmlns:a16="http://schemas.microsoft.com/office/drawing/2014/main" id="{2E154DAF-6178-4023-BB61-65C14E679A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10" y="2204"/>
              <a:ext cx="181" cy="135"/>
            </a:xfrm>
            <a:custGeom>
              <a:avLst/>
              <a:gdLst>
                <a:gd name="T0" fmla="*/ 0 w 181"/>
                <a:gd name="T1" fmla="*/ 0 h 135"/>
                <a:gd name="T2" fmla="*/ 181 w 181"/>
                <a:gd name="T3" fmla="*/ 0 h 135"/>
                <a:gd name="T4" fmla="*/ 181 w 181"/>
                <a:gd name="T5" fmla="*/ 135 h 135"/>
                <a:gd name="T6" fmla="*/ 0 w 181"/>
                <a:gd name="T7" fmla="*/ 135 h 135"/>
                <a:gd name="T8" fmla="*/ 0 w 181"/>
                <a:gd name="T9" fmla="*/ 0 h 135"/>
                <a:gd name="T10" fmla="*/ 6 w 181"/>
                <a:gd name="T11" fmla="*/ 0 h 135"/>
                <a:gd name="T12" fmla="*/ 181 w 181"/>
                <a:gd name="T13" fmla="*/ 0 h 135"/>
                <a:gd name="T14" fmla="*/ 181 w 181"/>
                <a:gd name="T15" fmla="*/ 135 h 135"/>
                <a:gd name="T16" fmla="*/ 6 w 181"/>
                <a:gd name="T17" fmla="*/ 135 h 135"/>
                <a:gd name="T18" fmla="*/ 6 w 181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81" h="135">
                  <a:moveTo>
                    <a:pt x="0" y="0"/>
                  </a:moveTo>
                  <a:lnTo>
                    <a:pt x="181" y="0"/>
                  </a:lnTo>
                  <a:lnTo>
                    <a:pt x="181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6" y="0"/>
                  </a:moveTo>
                  <a:lnTo>
                    <a:pt x="181" y="0"/>
                  </a:lnTo>
                  <a:lnTo>
                    <a:pt x="181" y="135"/>
                  </a:lnTo>
                  <a:lnTo>
                    <a:pt x="6" y="13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DB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2" name="Freeform 416">
              <a:extLst>
                <a:ext uri="{FF2B5EF4-FFF2-40B4-BE49-F238E27FC236}">
                  <a16:creationId xmlns:a16="http://schemas.microsoft.com/office/drawing/2014/main" id="{5CA0F1A7-0EB4-4B7B-A301-5D37F5D7F26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16" y="2204"/>
              <a:ext cx="175" cy="135"/>
            </a:xfrm>
            <a:custGeom>
              <a:avLst/>
              <a:gdLst>
                <a:gd name="T0" fmla="*/ 0 w 175"/>
                <a:gd name="T1" fmla="*/ 0 h 135"/>
                <a:gd name="T2" fmla="*/ 175 w 175"/>
                <a:gd name="T3" fmla="*/ 0 h 135"/>
                <a:gd name="T4" fmla="*/ 175 w 175"/>
                <a:gd name="T5" fmla="*/ 135 h 135"/>
                <a:gd name="T6" fmla="*/ 0 w 175"/>
                <a:gd name="T7" fmla="*/ 135 h 135"/>
                <a:gd name="T8" fmla="*/ 0 w 175"/>
                <a:gd name="T9" fmla="*/ 0 h 135"/>
                <a:gd name="T10" fmla="*/ 5 w 175"/>
                <a:gd name="T11" fmla="*/ 0 h 135"/>
                <a:gd name="T12" fmla="*/ 175 w 175"/>
                <a:gd name="T13" fmla="*/ 0 h 135"/>
                <a:gd name="T14" fmla="*/ 175 w 175"/>
                <a:gd name="T15" fmla="*/ 135 h 135"/>
                <a:gd name="T16" fmla="*/ 5 w 175"/>
                <a:gd name="T17" fmla="*/ 135 h 135"/>
                <a:gd name="T18" fmla="*/ 5 w 175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75" h="135">
                  <a:moveTo>
                    <a:pt x="0" y="0"/>
                  </a:moveTo>
                  <a:lnTo>
                    <a:pt x="175" y="0"/>
                  </a:lnTo>
                  <a:lnTo>
                    <a:pt x="175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5" y="0"/>
                  </a:moveTo>
                  <a:lnTo>
                    <a:pt x="175" y="0"/>
                  </a:lnTo>
                  <a:lnTo>
                    <a:pt x="175" y="135"/>
                  </a:lnTo>
                  <a:lnTo>
                    <a:pt x="5" y="13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DC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3" name="Freeform 417">
              <a:extLst>
                <a:ext uri="{FF2B5EF4-FFF2-40B4-BE49-F238E27FC236}">
                  <a16:creationId xmlns:a16="http://schemas.microsoft.com/office/drawing/2014/main" id="{4A4DB01E-80EE-46E0-8366-3B86D10415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21" y="2204"/>
              <a:ext cx="170" cy="135"/>
            </a:xfrm>
            <a:custGeom>
              <a:avLst/>
              <a:gdLst>
                <a:gd name="T0" fmla="*/ 0 w 170"/>
                <a:gd name="T1" fmla="*/ 0 h 135"/>
                <a:gd name="T2" fmla="*/ 170 w 170"/>
                <a:gd name="T3" fmla="*/ 0 h 135"/>
                <a:gd name="T4" fmla="*/ 170 w 170"/>
                <a:gd name="T5" fmla="*/ 135 h 135"/>
                <a:gd name="T6" fmla="*/ 0 w 170"/>
                <a:gd name="T7" fmla="*/ 135 h 135"/>
                <a:gd name="T8" fmla="*/ 0 w 170"/>
                <a:gd name="T9" fmla="*/ 0 h 135"/>
                <a:gd name="T10" fmla="*/ 9 w 170"/>
                <a:gd name="T11" fmla="*/ 0 h 135"/>
                <a:gd name="T12" fmla="*/ 170 w 170"/>
                <a:gd name="T13" fmla="*/ 0 h 135"/>
                <a:gd name="T14" fmla="*/ 170 w 170"/>
                <a:gd name="T15" fmla="*/ 135 h 135"/>
                <a:gd name="T16" fmla="*/ 9 w 170"/>
                <a:gd name="T17" fmla="*/ 135 h 135"/>
                <a:gd name="T18" fmla="*/ 9 w 170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70" h="135">
                  <a:moveTo>
                    <a:pt x="0" y="0"/>
                  </a:moveTo>
                  <a:lnTo>
                    <a:pt x="170" y="0"/>
                  </a:lnTo>
                  <a:lnTo>
                    <a:pt x="170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9" y="0"/>
                  </a:moveTo>
                  <a:lnTo>
                    <a:pt x="170" y="0"/>
                  </a:lnTo>
                  <a:lnTo>
                    <a:pt x="170" y="135"/>
                  </a:lnTo>
                  <a:lnTo>
                    <a:pt x="9" y="135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DE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4" name="Freeform 418">
              <a:extLst>
                <a:ext uri="{FF2B5EF4-FFF2-40B4-BE49-F238E27FC236}">
                  <a16:creationId xmlns:a16="http://schemas.microsoft.com/office/drawing/2014/main" id="{B98318AC-0FFF-46F1-A72D-D3398D34A51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0" y="2204"/>
              <a:ext cx="161" cy="135"/>
            </a:xfrm>
            <a:custGeom>
              <a:avLst/>
              <a:gdLst>
                <a:gd name="T0" fmla="*/ 0 w 161"/>
                <a:gd name="T1" fmla="*/ 0 h 135"/>
                <a:gd name="T2" fmla="*/ 161 w 161"/>
                <a:gd name="T3" fmla="*/ 0 h 135"/>
                <a:gd name="T4" fmla="*/ 161 w 161"/>
                <a:gd name="T5" fmla="*/ 135 h 135"/>
                <a:gd name="T6" fmla="*/ 0 w 161"/>
                <a:gd name="T7" fmla="*/ 135 h 135"/>
                <a:gd name="T8" fmla="*/ 0 w 161"/>
                <a:gd name="T9" fmla="*/ 0 h 135"/>
                <a:gd name="T10" fmla="*/ 6 w 161"/>
                <a:gd name="T11" fmla="*/ 0 h 135"/>
                <a:gd name="T12" fmla="*/ 161 w 161"/>
                <a:gd name="T13" fmla="*/ 0 h 135"/>
                <a:gd name="T14" fmla="*/ 161 w 161"/>
                <a:gd name="T15" fmla="*/ 135 h 135"/>
                <a:gd name="T16" fmla="*/ 6 w 161"/>
                <a:gd name="T17" fmla="*/ 135 h 135"/>
                <a:gd name="T18" fmla="*/ 6 w 161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61" h="135">
                  <a:moveTo>
                    <a:pt x="0" y="0"/>
                  </a:moveTo>
                  <a:lnTo>
                    <a:pt x="161" y="0"/>
                  </a:lnTo>
                  <a:lnTo>
                    <a:pt x="161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6" y="0"/>
                  </a:moveTo>
                  <a:lnTo>
                    <a:pt x="161" y="0"/>
                  </a:lnTo>
                  <a:lnTo>
                    <a:pt x="161" y="135"/>
                  </a:lnTo>
                  <a:lnTo>
                    <a:pt x="6" y="13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D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5" name="Freeform 419">
              <a:extLst>
                <a:ext uri="{FF2B5EF4-FFF2-40B4-BE49-F238E27FC236}">
                  <a16:creationId xmlns:a16="http://schemas.microsoft.com/office/drawing/2014/main" id="{19325AA7-76F0-4F8C-ABEC-E3312EA7AA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6" y="2204"/>
              <a:ext cx="155" cy="135"/>
            </a:xfrm>
            <a:custGeom>
              <a:avLst/>
              <a:gdLst>
                <a:gd name="T0" fmla="*/ 0 w 155"/>
                <a:gd name="T1" fmla="*/ 0 h 135"/>
                <a:gd name="T2" fmla="*/ 155 w 155"/>
                <a:gd name="T3" fmla="*/ 0 h 135"/>
                <a:gd name="T4" fmla="*/ 155 w 155"/>
                <a:gd name="T5" fmla="*/ 135 h 135"/>
                <a:gd name="T6" fmla="*/ 0 w 155"/>
                <a:gd name="T7" fmla="*/ 135 h 135"/>
                <a:gd name="T8" fmla="*/ 0 w 155"/>
                <a:gd name="T9" fmla="*/ 0 h 135"/>
                <a:gd name="T10" fmla="*/ 8 w 155"/>
                <a:gd name="T11" fmla="*/ 0 h 135"/>
                <a:gd name="T12" fmla="*/ 155 w 155"/>
                <a:gd name="T13" fmla="*/ 0 h 135"/>
                <a:gd name="T14" fmla="*/ 155 w 155"/>
                <a:gd name="T15" fmla="*/ 135 h 135"/>
                <a:gd name="T16" fmla="*/ 8 w 155"/>
                <a:gd name="T17" fmla="*/ 135 h 135"/>
                <a:gd name="T18" fmla="*/ 8 w 155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5" h="135">
                  <a:moveTo>
                    <a:pt x="0" y="0"/>
                  </a:moveTo>
                  <a:lnTo>
                    <a:pt x="155" y="0"/>
                  </a:lnTo>
                  <a:lnTo>
                    <a:pt x="155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8" y="0"/>
                  </a:moveTo>
                  <a:lnTo>
                    <a:pt x="155" y="0"/>
                  </a:lnTo>
                  <a:lnTo>
                    <a:pt x="155" y="135"/>
                  </a:lnTo>
                  <a:lnTo>
                    <a:pt x="8" y="135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E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6" name="Freeform 420">
              <a:extLst>
                <a:ext uri="{FF2B5EF4-FFF2-40B4-BE49-F238E27FC236}">
                  <a16:creationId xmlns:a16="http://schemas.microsoft.com/office/drawing/2014/main" id="{913FCEB2-95B0-4367-B3F9-CB20A6FD45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44" y="2204"/>
              <a:ext cx="147" cy="135"/>
            </a:xfrm>
            <a:custGeom>
              <a:avLst/>
              <a:gdLst>
                <a:gd name="T0" fmla="*/ 0 w 147"/>
                <a:gd name="T1" fmla="*/ 0 h 135"/>
                <a:gd name="T2" fmla="*/ 147 w 147"/>
                <a:gd name="T3" fmla="*/ 0 h 135"/>
                <a:gd name="T4" fmla="*/ 147 w 147"/>
                <a:gd name="T5" fmla="*/ 135 h 135"/>
                <a:gd name="T6" fmla="*/ 0 w 147"/>
                <a:gd name="T7" fmla="*/ 135 h 135"/>
                <a:gd name="T8" fmla="*/ 0 w 147"/>
                <a:gd name="T9" fmla="*/ 0 h 135"/>
                <a:gd name="T10" fmla="*/ 6 w 147"/>
                <a:gd name="T11" fmla="*/ 0 h 135"/>
                <a:gd name="T12" fmla="*/ 147 w 147"/>
                <a:gd name="T13" fmla="*/ 0 h 135"/>
                <a:gd name="T14" fmla="*/ 147 w 147"/>
                <a:gd name="T15" fmla="*/ 135 h 135"/>
                <a:gd name="T16" fmla="*/ 6 w 147"/>
                <a:gd name="T17" fmla="*/ 135 h 135"/>
                <a:gd name="T18" fmla="*/ 6 w 147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47" h="135">
                  <a:moveTo>
                    <a:pt x="0" y="0"/>
                  </a:moveTo>
                  <a:lnTo>
                    <a:pt x="147" y="0"/>
                  </a:lnTo>
                  <a:lnTo>
                    <a:pt x="147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6" y="0"/>
                  </a:moveTo>
                  <a:lnTo>
                    <a:pt x="147" y="0"/>
                  </a:lnTo>
                  <a:lnTo>
                    <a:pt x="147" y="135"/>
                  </a:lnTo>
                  <a:lnTo>
                    <a:pt x="6" y="13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E1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7" name="Freeform 421">
              <a:extLst>
                <a:ext uri="{FF2B5EF4-FFF2-40B4-BE49-F238E27FC236}">
                  <a16:creationId xmlns:a16="http://schemas.microsoft.com/office/drawing/2014/main" id="{69E140F5-4F63-4187-A124-6E030F55C77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50" y="2204"/>
              <a:ext cx="141" cy="135"/>
            </a:xfrm>
            <a:custGeom>
              <a:avLst/>
              <a:gdLst>
                <a:gd name="T0" fmla="*/ 0 w 141"/>
                <a:gd name="T1" fmla="*/ 0 h 135"/>
                <a:gd name="T2" fmla="*/ 141 w 141"/>
                <a:gd name="T3" fmla="*/ 0 h 135"/>
                <a:gd name="T4" fmla="*/ 141 w 141"/>
                <a:gd name="T5" fmla="*/ 135 h 135"/>
                <a:gd name="T6" fmla="*/ 0 w 141"/>
                <a:gd name="T7" fmla="*/ 135 h 135"/>
                <a:gd name="T8" fmla="*/ 0 w 141"/>
                <a:gd name="T9" fmla="*/ 0 h 135"/>
                <a:gd name="T10" fmla="*/ 6 w 141"/>
                <a:gd name="T11" fmla="*/ 0 h 135"/>
                <a:gd name="T12" fmla="*/ 141 w 141"/>
                <a:gd name="T13" fmla="*/ 0 h 135"/>
                <a:gd name="T14" fmla="*/ 141 w 141"/>
                <a:gd name="T15" fmla="*/ 135 h 135"/>
                <a:gd name="T16" fmla="*/ 6 w 141"/>
                <a:gd name="T17" fmla="*/ 135 h 135"/>
                <a:gd name="T18" fmla="*/ 6 w 141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41" h="135">
                  <a:moveTo>
                    <a:pt x="0" y="0"/>
                  </a:moveTo>
                  <a:lnTo>
                    <a:pt x="141" y="0"/>
                  </a:lnTo>
                  <a:lnTo>
                    <a:pt x="141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6" y="0"/>
                  </a:moveTo>
                  <a:lnTo>
                    <a:pt x="141" y="0"/>
                  </a:lnTo>
                  <a:lnTo>
                    <a:pt x="141" y="135"/>
                  </a:lnTo>
                  <a:lnTo>
                    <a:pt x="6" y="13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E3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8" name="Freeform 422">
              <a:extLst>
                <a:ext uri="{FF2B5EF4-FFF2-40B4-BE49-F238E27FC236}">
                  <a16:creationId xmlns:a16="http://schemas.microsoft.com/office/drawing/2014/main" id="{7B9F8FAD-AE68-4C4B-A44B-EB78F3F7D01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56" y="2204"/>
              <a:ext cx="135" cy="135"/>
            </a:xfrm>
            <a:custGeom>
              <a:avLst/>
              <a:gdLst>
                <a:gd name="T0" fmla="*/ 0 w 135"/>
                <a:gd name="T1" fmla="*/ 0 h 135"/>
                <a:gd name="T2" fmla="*/ 135 w 135"/>
                <a:gd name="T3" fmla="*/ 0 h 135"/>
                <a:gd name="T4" fmla="*/ 135 w 135"/>
                <a:gd name="T5" fmla="*/ 135 h 135"/>
                <a:gd name="T6" fmla="*/ 0 w 135"/>
                <a:gd name="T7" fmla="*/ 135 h 135"/>
                <a:gd name="T8" fmla="*/ 0 w 135"/>
                <a:gd name="T9" fmla="*/ 0 h 135"/>
                <a:gd name="T10" fmla="*/ 9 w 135"/>
                <a:gd name="T11" fmla="*/ 0 h 135"/>
                <a:gd name="T12" fmla="*/ 135 w 135"/>
                <a:gd name="T13" fmla="*/ 0 h 135"/>
                <a:gd name="T14" fmla="*/ 135 w 135"/>
                <a:gd name="T15" fmla="*/ 135 h 135"/>
                <a:gd name="T16" fmla="*/ 9 w 135"/>
                <a:gd name="T17" fmla="*/ 135 h 135"/>
                <a:gd name="T18" fmla="*/ 9 w 135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35" h="135">
                  <a:moveTo>
                    <a:pt x="0" y="0"/>
                  </a:moveTo>
                  <a:lnTo>
                    <a:pt x="135" y="0"/>
                  </a:lnTo>
                  <a:lnTo>
                    <a:pt x="135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9" y="0"/>
                  </a:moveTo>
                  <a:lnTo>
                    <a:pt x="135" y="0"/>
                  </a:lnTo>
                  <a:lnTo>
                    <a:pt x="135" y="135"/>
                  </a:lnTo>
                  <a:lnTo>
                    <a:pt x="9" y="135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E4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9" name="Freeform 423">
              <a:extLst>
                <a:ext uri="{FF2B5EF4-FFF2-40B4-BE49-F238E27FC236}">
                  <a16:creationId xmlns:a16="http://schemas.microsoft.com/office/drawing/2014/main" id="{4CE8BEB6-C59E-4665-A5DC-930BB1AA08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65" y="2204"/>
              <a:ext cx="126" cy="135"/>
            </a:xfrm>
            <a:custGeom>
              <a:avLst/>
              <a:gdLst>
                <a:gd name="T0" fmla="*/ 0 w 126"/>
                <a:gd name="T1" fmla="*/ 0 h 135"/>
                <a:gd name="T2" fmla="*/ 126 w 126"/>
                <a:gd name="T3" fmla="*/ 0 h 135"/>
                <a:gd name="T4" fmla="*/ 126 w 126"/>
                <a:gd name="T5" fmla="*/ 135 h 135"/>
                <a:gd name="T6" fmla="*/ 0 w 126"/>
                <a:gd name="T7" fmla="*/ 135 h 135"/>
                <a:gd name="T8" fmla="*/ 0 w 126"/>
                <a:gd name="T9" fmla="*/ 0 h 135"/>
                <a:gd name="T10" fmla="*/ 5 w 126"/>
                <a:gd name="T11" fmla="*/ 0 h 135"/>
                <a:gd name="T12" fmla="*/ 126 w 126"/>
                <a:gd name="T13" fmla="*/ 0 h 135"/>
                <a:gd name="T14" fmla="*/ 126 w 126"/>
                <a:gd name="T15" fmla="*/ 135 h 135"/>
                <a:gd name="T16" fmla="*/ 5 w 126"/>
                <a:gd name="T17" fmla="*/ 135 h 135"/>
                <a:gd name="T18" fmla="*/ 5 w 126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26" h="135">
                  <a:moveTo>
                    <a:pt x="0" y="0"/>
                  </a:moveTo>
                  <a:lnTo>
                    <a:pt x="126" y="0"/>
                  </a:lnTo>
                  <a:lnTo>
                    <a:pt x="126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5" y="0"/>
                  </a:moveTo>
                  <a:lnTo>
                    <a:pt x="126" y="0"/>
                  </a:lnTo>
                  <a:lnTo>
                    <a:pt x="126" y="135"/>
                  </a:lnTo>
                  <a:lnTo>
                    <a:pt x="5" y="13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E5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0" name="Freeform 424">
              <a:extLst>
                <a:ext uri="{FF2B5EF4-FFF2-40B4-BE49-F238E27FC236}">
                  <a16:creationId xmlns:a16="http://schemas.microsoft.com/office/drawing/2014/main" id="{5AAC96BC-CE70-4499-8C99-45B32DAC8E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70" y="2204"/>
              <a:ext cx="121" cy="135"/>
            </a:xfrm>
            <a:custGeom>
              <a:avLst/>
              <a:gdLst>
                <a:gd name="T0" fmla="*/ 0 w 121"/>
                <a:gd name="T1" fmla="*/ 0 h 135"/>
                <a:gd name="T2" fmla="*/ 121 w 121"/>
                <a:gd name="T3" fmla="*/ 0 h 135"/>
                <a:gd name="T4" fmla="*/ 121 w 121"/>
                <a:gd name="T5" fmla="*/ 135 h 135"/>
                <a:gd name="T6" fmla="*/ 0 w 121"/>
                <a:gd name="T7" fmla="*/ 135 h 135"/>
                <a:gd name="T8" fmla="*/ 0 w 121"/>
                <a:gd name="T9" fmla="*/ 0 h 135"/>
                <a:gd name="T10" fmla="*/ 6 w 121"/>
                <a:gd name="T11" fmla="*/ 0 h 135"/>
                <a:gd name="T12" fmla="*/ 121 w 121"/>
                <a:gd name="T13" fmla="*/ 0 h 135"/>
                <a:gd name="T14" fmla="*/ 121 w 121"/>
                <a:gd name="T15" fmla="*/ 135 h 135"/>
                <a:gd name="T16" fmla="*/ 6 w 121"/>
                <a:gd name="T17" fmla="*/ 135 h 135"/>
                <a:gd name="T18" fmla="*/ 6 w 121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21" h="135">
                  <a:moveTo>
                    <a:pt x="0" y="0"/>
                  </a:moveTo>
                  <a:lnTo>
                    <a:pt x="121" y="0"/>
                  </a:lnTo>
                  <a:lnTo>
                    <a:pt x="121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6" y="0"/>
                  </a:moveTo>
                  <a:lnTo>
                    <a:pt x="121" y="0"/>
                  </a:lnTo>
                  <a:lnTo>
                    <a:pt x="121" y="135"/>
                  </a:lnTo>
                  <a:lnTo>
                    <a:pt x="6" y="13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E6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1" name="Freeform 425">
              <a:extLst>
                <a:ext uri="{FF2B5EF4-FFF2-40B4-BE49-F238E27FC236}">
                  <a16:creationId xmlns:a16="http://schemas.microsoft.com/office/drawing/2014/main" id="{717515E4-A109-407C-86EF-2D8E00FB70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76" y="2204"/>
              <a:ext cx="115" cy="135"/>
            </a:xfrm>
            <a:custGeom>
              <a:avLst/>
              <a:gdLst>
                <a:gd name="T0" fmla="*/ 0 w 115"/>
                <a:gd name="T1" fmla="*/ 0 h 135"/>
                <a:gd name="T2" fmla="*/ 115 w 115"/>
                <a:gd name="T3" fmla="*/ 0 h 135"/>
                <a:gd name="T4" fmla="*/ 115 w 115"/>
                <a:gd name="T5" fmla="*/ 135 h 135"/>
                <a:gd name="T6" fmla="*/ 0 w 115"/>
                <a:gd name="T7" fmla="*/ 135 h 135"/>
                <a:gd name="T8" fmla="*/ 0 w 115"/>
                <a:gd name="T9" fmla="*/ 0 h 135"/>
                <a:gd name="T10" fmla="*/ 9 w 115"/>
                <a:gd name="T11" fmla="*/ 0 h 135"/>
                <a:gd name="T12" fmla="*/ 115 w 115"/>
                <a:gd name="T13" fmla="*/ 0 h 135"/>
                <a:gd name="T14" fmla="*/ 115 w 115"/>
                <a:gd name="T15" fmla="*/ 135 h 135"/>
                <a:gd name="T16" fmla="*/ 9 w 115"/>
                <a:gd name="T17" fmla="*/ 135 h 135"/>
                <a:gd name="T18" fmla="*/ 9 w 115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15" h="135">
                  <a:moveTo>
                    <a:pt x="0" y="0"/>
                  </a:moveTo>
                  <a:lnTo>
                    <a:pt x="115" y="0"/>
                  </a:lnTo>
                  <a:lnTo>
                    <a:pt x="115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9" y="0"/>
                  </a:moveTo>
                  <a:lnTo>
                    <a:pt x="115" y="0"/>
                  </a:lnTo>
                  <a:lnTo>
                    <a:pt x="115" y="135"/>
                  </a:lnTo>
                  <a:lnTo>
                    <a:pt x="9" y="135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E8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2" name="Freeform 426">
              <a:extLst>
                <a:ext uri="{FF2B5EF4-FFF2-40B4-BE49-F238E27FC236}">
                  <a16:creationId xmlns:a16="http://schemas.microsoft.com/office/drawing/2014/main" id="{D588BC40-09F5-437C-889E-F7B0ECC2C62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85" y="2204"/>
              <a:ext cx="106" cy="135"/>
            </a:xfrm>
            <a:custGeom>
              <a:avLst/>
              <a:gdLst>
                <a:gd name="T0" fmla="*/ 0 w 106"/>
                <a:gd name="T1" fmla="*/ 0 h 135"/>
                <a:gd name="T2" fmla="*/ 106 w 106"/>
                <a:gd name="T3" fmla="*/ 0 h 135"/>
                <a:gd name="T4" fmla="*/ 106 w 106"/>
                <a:gd name="T5" fmla="*/ 135 h 135"/>
                <a:gd name="T6" fmla="*/ 0 w 106"/>
                <a:gd name="T7" fmla="*/ 135 h 135"/>
                <a:gd name="T8" fmla="*/ 0 w 106"/>
                <a:gd name="T9" fmla="*/ 0 h 135"/>
                <a:gd name="T10" fmla="*/ 6 w 106"/>
                <a:gd name="T11" fmla="*/ 0 h 135"/>
                <a:gd name="T12" fmla="*/ 106 w 106"/>
                <a:gd name="T13" fmla="*/ 0 h 135"/>
                <a:gd name="T14" fmla="*/ 106 w 106"/>
                <a:gd name="T15" fmla="*/ 135 h 135"/>
                <a:gd name="T16" fmla="*/ 6 w 106"/>
                <a:gd name="T17" fmla="*/ 135 h 135"/>
                <a:gd name="T18" fmla="*/ 6 w 106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06" h="135">
                  <a:moveTo>
                    <a:pt x="0" y="0"/>
                  </a:moveTo>
                  <a:lnTo>
                    <a:pt x="106" y="0"/>
                  </a:lnTo>
                  <a:lnTo>
                    <a:pt x="106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6" y="0"/>
                  </a:moveTo>
                  <a:lnTo>
                    <a:pt x="106" y="0"/>
                  </a:lnTo>
                  <a:lnTo>
                    <a:pt x="106" y="135"/>
                  </a:lnTo>
                  <a:lnTo>
                    <a:pt x="6" y="13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E9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3" name="Freeform 427">
              <a:extLst>
                <a:ext uri="{FF2B5EF4-FFF2-40B4-BE49-F238E27FC236}">
                  <a16:creationId xmlns:a16="http://schemas.microsoft.com/office/drawing/2014/main" id="{2309178F-3973-4A06-9364-ABD3DE820F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91" y="2204"/>
              <a:ext cx="100" cy="135"/>
            </a:xfrm>
            <a:custGeom>
              <a:avLst/>
              <a:gdLst>
                <a:gd name="T0" fmla="*/ 0 w 100"/>
                <a:gd name="T1" fmla="*/ 0 h 135"/>
                <a:gd name="T2" fmla="*/ 100 w 100"/>
                <a:gd name="T3" fmla="*/ 0 h 135"/>
                <a:gd name="T4" fmla="*/ 100 w 100"/>
                <a:gd name="T5" fmla="*/ 135 h 135"/>
                <a:gd name="T6" fmla="*/ 0 w 100"/>
                <a:gd name="T7" fmla="*/ 135 h 135"/>
                <a:gd name="T8" fmla="*/ 0 w 100"/>
                <a:gd name="T9" fmla="*/ 0 h 135"/>
                <a:gd name="T10" fmla="*/ 5 w 100"/>
                <a:gd name="T11" fmla="*/ 0 h 135"/>
                <a:gd name="T12" fmla="*/ 100 w 100"/>
                <a:gd name="T13" fmla="*/ 0 h 135"/>
                <a:gd name="T14" fmla="*/ 100 w 100"/>
                <a:gd name="T15" fmla="*/ 135 h 135"/>
                <a:gd name="T16" fmla="*/ 5 w 100"/>
                <a:gd name="T17" fmla="*/ 135 h 135"/>
                <a:gd name="T18" fmla="*/ 5 w 100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00" h="135">
                  <a:moveTo>
                    <a:pt x="0" y="0"/>
                  </a:moveTo>
                  <a:lnTo>
                    <a:pt x="100" y="0"/>
                  </a:lnTo>
                  <a:lnTo>
                    <a:pt x="100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5" y="0"/>
                  </a:moveTo>
                  <a:lnTo>
                    <a:pt x="100" y="0"/>
                  </a:lnTo>
                  <a:lnTo>
                    <a:pt x="100" y="135"/>
                  </a:lnTo>
                  <a:lnTo>
                    <a:pt x="5" y="13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EA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4" name="Freeform 428">
              <a:extLst>
                <a:ext uri="{FF2B5EF4-FFF2-40B4-BE49-F238E27FC236}">
                  <a16:creationId xmlns:a16="http://schemas.microsoft.com/office/drawing/2014/main" id="{0F1A3231-2634-47B5-82D0-8890A2D1E2C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96" y="2204"/>
              <a:ext cx="95" cy="135"/>
            </a:xfrm>
            <a:custGeom>
              <a:avLst/>
              <a:gdLst>
                <a:gd name="T0" fmla="*/ 0 w 95"/>
                <a:gd name="T1" fmla="*/ 0 h 135"/>
                <a:gd name="T2" fmla="*/ 95 w 95"/>
                <a:gd name="T3" fmla="*/ 0 h 135"/>
                <a:gd name="T4" fmla="*/ 95 w 95"/>
                <a:gd name="T5" fmla="*/ 135 h 135"/>
                <a:gd name="T6" fmla="*/ 0 w 95"/>
                <a:gd name="T7" fmla="*/ 135 h 135"/>
                <a:gd name="T8" fmla="*/ 0 w 95"/>
                <a:gd name="T9" fmla="*/ 0 h 135"/>
                <a:gd name="T10" fmla="*/ 9 w 95"/>
                <a:gd name="T11" fmla="*/ 0 h 135"/>
                <a:gd name="T12" fmla="*/ 95 w 95"/>
                <a:gd name="T13" fmla="*/ 0 h 135"/>
                <a:gd name="T14" fmla="*/ 95 w 95"/>
                <a:gd name="T15" fmla="*/ 135 h 135"/>
                <a:gd name="T16" fmla="*/ 9 w 95"/>
                <a:gd name="T17" fmla="*/ 135 h 135"/>
                <a:gd name="T18" fmla="*/ 9 w 95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95" h="135">
                  <a:moveTo>
                    <a:pt x="0" y="0"/>
                  </a:moveTo>
                  <a:lnTo>
                    <a:pt x="95" y="0"/>
                  </a:lnTo>
                  <a:lnTo>
                    <a:pt x="95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9" y="0"/>
                  </a:moveTo>
                  <a:lnTo>
                    <a:pt x="95" y="0"/>
                  </a:lnTo>
                  <a:lnTo>
                    <a:pt x="95" y="135"/>
                  </a:lnTo>
                  <a:lnTo>
                    <a:pt x="9" y="135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EB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5" name="Freeform 429">
              <a:extLst>
                <a:ext uri="{FF2B5EF4-FFF2-40B4-BE49-F238E27FC236}">
                  <a16:creationId xmlns:a16="http://schemas.microsoft.com/office/drawing/2014/main" id="{84314207-C9DB-48F8-924B-9CF6DD26066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05" y="2204"/>
              <a:ext cx="86" cy="135"/>
            </a:xfrm>
            <a:custGeom>
              <a:avLst/>
              <a:gdLst>
                <a:gd name="T0" fmla="*/ 0 w 86"/>
                <a:gd name="T1" fmla="*/ 0 h 135"/>
                <a:gd name="T2" fmla="*/ 86 w 86"/>
                <a:gd name="T3" fmla="*/ 0 h 135"/>
                <a:gd name="T4" fmla="*/ 86 w 86"/>
                <a:gd name="T5" fmla="*/ 135 h 135"/>
                <a:gd name="T6" fmla="*/ 0 w 86"/>
                <a:gd name="T7" fmla="*/ 135 h 135"/>
                <a:gd name="T8" fmla="*/ 0 w 86"/>
                <a:gd name="T9" fmla="*/ 0 h 135"/>
                <a:gd name="T10" fmla="*/ 6 w 86"/>
                <a:gd name="T11" fmla="*/ 0 h 135"/>
                <a:gd name="T12" fmla="*/ 86 w 86"/>
                <a:gd name="T13" fmla="*/ 0 h 135"/>
                <a:gd name="T14" fmla="*/ 86 w 86"/>
                <a:gd name="T15" fmla="*/ 135 h 135"/>
                <a:gd name="T16" fmla="*/ 6 w 86"/>
                <a:gd name="T17" fmla="*/ 135 h 135"/>
                <a:gd name="T18" fmla="*/ 6 w 86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6" h="135">
                  <a:moveTo>
                    <a:pt x="0" y="0"/>
                  </a:moveTo>
                  <a:lnTo>
                    <a:pt x="86" y="0"/>
                  </a:lnTo>
                  <a:lnTo>
                    <a:pt x="86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6" y="0"/>
                  </a:moveTo>
                  <a:lnTo>
                    <a:pt x="86" y="0"/>
                  </a:lnTo>
                  <a:lnTo>
                    <a:pt x="86" y="135"/>
                  </a:lnTo>
                  <a:lnTo>
                    <a:pt x="6" y="13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ED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6" name="Freeform 430">
              <a:extLst>
                <a:ext uri="{FF2B5EF4-FFF2-40B4-BE49-F238E27FC236}">
                  <a16:creationId xmlns:a16="http://schemas.microsoft.com/office/drawing/2014/main" id="{2A8B29A8-849C-4036-B183-C6DE1A289E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11" y="2204"/>
              <a:ext cx="80" cy="135"/>
            </a:xfrm>
            <a:custGeom>
              <a:avLst/>
              <a:gdLst>
                <a:gd name="T0" fmla="*/ 0 w 80"/>
                <a:gd name="T1" fmla="*/ 0 h 135"/>
                <a:gd name="T2" fmla="*/ 80 w 80"/>
                <a:gd name="T3" fmla="*/ 0 h 135"/>
                <a:gd name="T4" fmla="*/ 80 w 80"/>
                <a:gd name="T5" fmla="*/ 135 h 135"/>
                <a:gd name="T6" fmla="*/ 0 w 80"/>
                <a:gd name="T7" fmla="*/ 135 h 135"/>
                <a:gd name="T8" fmla="*/ 0 w 80"/>
                <a:gd name="T9" fmla="*/ 0 h 135"/>
                <a:gd name="T10" fmla="*/ 5 w 80"/>
                <a:gd name="T11" fmla="*/ 0 h 135"/>
                <a:gd name="T12" fmla="*/ 80 w 80"/>
                <a:gd name="T13" fmla="*/ 0 h 135"/>
                <a:gd name="T14" fmla="*/ 80 w 80"/>
                <a:gd name="T15" fmla="*/ 135 h 135"/>
                <a:gd name="T16" fmla="*/ 5 w 80"/>
                <a:gd name="T17" fmla="*/ 135 h 135"/>
                <a:gd name="T18" fmla="*/ 5 w 80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0" h="135">
                  <a:moveTo>
                    <a:pt x="0" y="0"/>
                  </a:moveTo>
                  <a:lnTo>
                    <a:pt x="80" y="0"/>
                  </a:lnTo>
                  <a:lnTo>
                    <a:pt x="80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5" y="0"/>
                  </a:moveTo>
                  <a:lnTo>
                    <a:pt x="80" y="0"/>
                  </a:lnTo>
                  <a:lnTo>
                    <a:pt x="80" y="135"/>
                  </a:lnTo>
                  <a:lnTo>
                    <a:pt x="5" y="13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EE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7" name="Freeform 431">
              <a:extLst>
                <a:ext uri="{FF2B5EF4-FFF2-40B4-BE49-F238E27FC236}">
                  <a16:creationId xmlns:a16="http://schemas.microsoft.com/office/drawing/2014/main" id="{AC77343E-530D-44A5-9880-B717FEECE84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16" y="2204"/>
              <a:ext cx="75" cy="135"/>
            </a:xfrm>
            <a:custGeom>
              <a:avLst/>
              <a:gdLst>
                <a:gd name="T0" fmla="*/ 0 w 75"/>
                <a:gd name="T1" fmla="*/ 0 h 135"/>
                <a:gd name="T2" fmla="*/ 75 w 75"/>
                <a:gd name="T3" fmla="*/ 0 h 135"/>
                <a:gd name="T4" fmla="*/ 75 w 75"/>
                <a:gd name="T5" fmla="*/ 135 h 135"/>
                <a:gd name="T6" fmla="*/ 0 w 75"/>
                <a:gd name="T7" fmla="*/ 135 h 135"/>
                <a:gd name="T8" fmla="*/ 0 w 75"/>
                <a:gd name="T9" fmla="*/ 0 h 135"/>
                <a:gd name="T10" fmla="*/ 9 w 75"/>
                <a:gd name="T11" fmla="*/ 0 h 135"/>
                <a:gd name="T12" fmla="*/ 75 w 75"/>
                <a:gd name="T13" fmla="*/ 0 h 135"/>
                <a:gd name="T14" fmla="*/ 75 w 75"/>
                <a:gd name="T15" fmla="*/ 135 h 135"/>
                <a:gd name="T16" fmla="*/ 9 w 75"/>
                <a:gd name="T17" fmla="*/ 135 h 135"/>
                <a:gd name="T18" fmla="*/ 9 w 75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75" h="135">
                  <a:moveTo>
                    <a:pt x="0" y="0"/>
                  </a:moveTo>
                  <a:lnTo>
                    <a:pt x="75" y="0"/>
                  </a:lnTo>
                  <a:lnTo>
                    <a:pt x="75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9" y="0"/>
                  </a:moveTo>
                  <a:lnTo>
                    <a:pt x="75" y="0"/>
                  </a:lnTo>
                  <a:lnTo>
                    <a:pt x="75" y="135"/>
                  </a:lnTo>
                  <a:lnTo>
                    <a:pt x="9" y="135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E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8" name="Freeform 432">
              <a:extLst>
                <a:ext uri="{FF2B5EF4-FFF2-40B4-BE49-F238E27FC236}">
                  <a16:creationId xmlns:a16="http://schemas.microsoft.com/office/drawing/2014/main" id="{CFF0679C-6971-4791-9CD5-94B64B5DFAE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25" y="2204"/>
              <a:ext cx="66" cy="135"/>
            </a:xfrm>
            <a:custGeom>
              <a:avLst/>
              <a:gdLst>
                <a:gd name="T0" fmla="*/ 0 w 66"/>
                <a:gd name="T1" fmla="*/ 0 h 135"/>
                <a:gd name="T2" fmla="*/ 66 w 66"/>
                <a:gd name="T3" fmla="*/ 0 h 135"/>
                <a:gd name="T4" fmla="*/ 66 w 66"/>
                <a:gd name="T5" fmla="*/ 135 h 135"/>
                <a:gd name="T6" fmla="*/ 0 w 66"/>
                <a:gd name="T7" fmla="*/ 135 h 135"/>
                <a:gd name="T8" fmla="*/ 0 w 66"/>
                <a:gd name="T9" fmla="*/ 0 h 135"/>
                <a:gd name="T10" fmla="*/ 6 w 66"/>
                <a:gd name="T11" fmla="*/ 0 h 135"/>
                <a:gd name="T12" fmla="*/ 66 w 66"/>
                <a:gd name="T13" fmla="*/ 0 h 135"/>
                <a:gd name="T14" fmla="*/ 66 w 66"/>
                <a:gd name="T15" fmla="*/ 135 h 135"/>
                <a:gd name="T16" fmla="*/ 6 w 66"/>
                <a:gd name="T17" fmla="*/ 135 h 135"/>
                <a:gd name="T18" fmla="*/ 6 w 66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66" h="135">
                  <a:moveTo>
                    <a:pt x="0" y="0"/>
                  </a:moveTo>
                  <a:lnTo>
                    <a:pt x="66" y="0"/>
                  </a:lnTo>
                  <a:lnTo>
                    <a:pt x="66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6" y="0"/>
                  </a:moveTo>
                  <a:lnTo>
                    <a:pt x="66" y="0"/>
                  </a:lnTo>
                  <a:lnTo>
                    <a:pt x="66" y="135"/>
                  </a:lnTo>
                  <a:lnTo>
                    <a:pt x="6" y="13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1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9" name="Freeform 433">
              <a:extLst>
                <a:ext uri="{FF2B5EF4-FFF2-40B4-BE49-F238E27FC236}">
                  <a16:creationId xmlns:a16="http://schemas.microsoft.com/office/drawing/2014/main" id="{3494648C-82A2-411F-B7F0-9F2E196B16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31" y="2204"/>
              <a:ext cx="60" cy="135"/>
            </a:xfrm>
            <a:custGeom>
              <a:avLst/>
              <a:gdLst>
                <a:gd name="T0" fmla="*/ 0 w 60"/>
                <a:gd name="T1" fmla="*/ 0 h 135"/>
                <a:gd name="T2" fmla="*/ 60 w 60"/>
                <a:gd name="T3" fmla="*/ 0 h 135"/>
                <a:gd name="T4" fmla="*/ 60 w 60"/>
                <a:gd name="T5" fmla="*/ 135 h 135"/>
                <a:gd name="T6" fmla="*/ 0 w 60"/>
                <a:gd name="T7" fmla="*/ 135 h 135"/>
                <a:gd name="T8" fmla="*/ 0 w 60"/>
                <a:gd name="T9" fmla="*/ 0 h 135"/>
                <a:gd name="T10" fmla="*/ 6 w 60"/>
                <a:gd name="T11" fmla="*/ 0 h 135"/>
                <a:gd name="T12" fmla="*/ 60 w 60"/>
                <a:gd name="T13" fmla="*/ 0 h 135"/>
                <a:gd name="T14" fmla="*/ 60 w 60"/>
                <a:gd name="T15" fmla="*/ 135 h 135"/>
                <a:gd name="T16" fmla="*/ 6 w 60"/>
                <a:gd name="T17" fmla="*/ 135 h 135"/>
                <a:gd name="T18" fmla="*/ 6 w 60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60" h="135">
                  <a:moveTo>
                    <a:pt x="0" y="0"/>
                  </a:moveTo>
                  <a:lnTo>
                    <a:pt x="60" y="0"/>
                  </a:lnTo>
                  <a:lnTo>
                    <a:pt x="60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6" y="0"/>
                  </a:moveTo>
                  <a:lnTo>
                    <a:pt x="60" y="0"/>
                  </a:lnTo>
                  <a:lnTo>
                    <a:pt x="60" y="135"/>
                  </a:lnTo>
                  <a:lnTo>
                    <a:pt x="6" y="13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2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0" name="Freeform 434">
              <a:extLst>
                <a:ext uri="{FF2B5EF4-FFF2-40B4-BE49-F238E27FC236}">
                  <a16:creationId xmlns:a16="http://schemas.microsoft.com/office/drawing/2014/main" id="{0933B379-ECA3-4BB9-9BC7-A7E11DE89AA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37" y="2204"/>
              <a:ext cx="54" cy="135"/>
            </a:xfrm>
            <a:custGeom>
              <a:avLst/>
              <a:gdLst>
                <a:gd name="T0" fmla="*/ 0 w 54"/>
                <a:gd name="T1" fmla="*/ 0 h 135"/>
                <a:gd name="T2" fmla="*/ 54 w 54"/>
                <a:gd name="T3" fmla="*/ 0 h 135"/>
                <a:gd name="T4" fmla="*/ 54 w 54"/>
                <a:gd name="T5" fmla="*/ 135 h 135"/>
                <a:gd name="T6" fmla="*/ 0 w 54"/>
                <a:gd name="T7" fmla="*/ 135 h 135"/>
                <a:gd name="T8" fmla="*/ 0 w 54"/>
                <a:gd name="T9" fmla="*/ 0 h 135"/>
                <a:gd name="T10" fmla="*/ 8 w 54"/>
                <a:gd name="T11" fmla="*/ 0 h 135"/>
                <a:gd name="T12" fmla="*/ 54 w 54"/>
                <a:gd name="T13" fmla="*/ 0 h 135"/>
                <a:gd name="T14" fmla="*/ 54 w 54"/>
                <a:gd name="T15" fmla="*/ 135 h 135"/>
                <a:gd name="T16" fmla="*/ 8 w 54"/>
                <a:gd name="T17" fmla="*/ 135 h 135"/>
                <a:gd name="T18" fmla="*/ 8 w 54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4" h="135">
                  <a:moveTo>
                    <a:pt x="0" y="0"/>
                  </a:moveTo>
                  <a:lnTo>
                    <a:pt x="54" y="0"/>
                  </a:lnTo>
                  <a:lnTo>
                    <a:pt x="54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8" y="0"/>
                  </a:moveTo>
                  <a:lnTo>
                    <a:pt x="54" y="0"/>
                  </a:lnTo>
                  <a:lnTo>
                    <a:pt x="54" y="135"/>
                  </a:lnTo>
                  <a:lnTo>
                    <a:pt x="8" y="135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3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1" name="Freeform 435">
              <a:extLst>
                <a:ext uri="{FF2B5EF4-FFF2-40B4-BE49-F238E27FC236}">
                  <a16:creationId xmlns:a16="http://schemas.microsoft.com/office/drawing/2014/main" id="{1925FBED-6E9C-40E0-884A-FFD808FAF9F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45" y="2204"/>
              <a:ext cx="46" cy="135"/>
            </a:xfrm>
            <a:custGeom>
              <a:avLst/>
              <a:gdLst>
                <a:gd name="T0" fmla="*/ 0 w 46"/>
                <a:gd name="T1" fmla="*/ 0 h 135"/>
                <a:gd name="T2" fmla="*/ 46 w 46"/>
                <a:gd name="T3" fmla="*/ 0 h 135"/>
                <a:gd name="T4" fmla="*/ 46 w 46"/>
                <a:gd name="T5" fmla="*/ 135 h 135"/>
                <a:gd name="T6" fmla="*/ 0 w 46"/>
                <a:gd name="T7" fmla="*/ 135 h 135"/>
                <a:gd name="T8" fmla="*/ 0 w 46"/>
                <a:gd name="T9" fmla="*/ 0 h 135"/>
                <a:gd name="T10" fmla="*/ 6 w 46"/>
                <a:gd name="T11" fmla="*/ 0 h 135"/>
                <a:gd name="T12" fmla="*/ 46 w 46"/>
                <a:gd name="T13" fmla="*/ 0 h 135"/>
                <a:gd name="T14" fmla="*/ 46 w 46"/>
                <a:gd name="T15" fmla="*/ 135 h 135"/>
                <a:gd name="T16" fmla="*/ 6 w 46"/>
                <a:gd name="T17" fmla="*/ 135 h 135"/>
                <a:gd name="T18" fmla="*/ 6 w 46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6" h="135">
                  <a:moveTo>
                    <a:pt x="0" y="0"/>
                  </a:moveTo>
                  <a:lnTo>
                    <a:pt x="46" y="0"/>
                  </a:lnTo>
                  <a:lnTo>
                    <a:pt x="46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6" y="0"/>
                  </a:moveTo>
                  <a:lnTo>
                    <a:pt x="46" y="0"/>
                  </a:lnTo>
                  <a:lnTo>
                    <a:pt x="46" y="135"/>
                  </a:lnTo>
                  <a:lnTo>
                    <a:pt x="6" y="13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4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2" name="Freeform 436">
              <a:extLst>
                <a:ext uri="{FF2B5EF4-FFF2-40B4-BE49-F238E27FC236}">
                  <a16:creationId xmlns:a16="http://schemas.microsoft.com/office/drawing/2014/main" id="{FA728F83-01BF-4800-8F6D-CA52BC15252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51" y="2204"/>
              <a:ext cx="40" cy="135"/>
            </a:xfrm>
            <a:custGeom>
              <a:avLst/>
              <a:gdLst>
                <a:gd name="T0" fmla="*/ 0 w 40"/>
                <a:gd name="T1" fmla="*/ 0 h 135"/>
                <a:gd name="T2" fmla="*/ 40 w 40"/>
                <a:gd name="T3" fmla="*/ 0 h 135"/>
                <a:gd name="T4" fmla="*/ 40 w 40"/>
                <a:gd name="T5" fmla="*/ 135 h 135"/>
                <a:gd name="T6" fmla="*/ 0 w 40"/>
                <a:gd name="T7" fmla="*/ 135 h 135"/>
                <a:gd name="T8" fmla="*/ 0 w 40"/>
                <a:gd name="T9" fmla="*/ 0 h 135"/>
                <a:gd name="T10" fmla="*/ 6 w 40"/>
                <a:gd name="T11" fmla="*/ 0 h 135"/>
                <a:gd name="T12" fmla="*/ 40 w 40"/>
                <a:gd name="T13" fmla="*/ 0 h 135"/>
                <a:gd name="T14" fmla="*/ 40 w 40"/>
                <a:gd name="T15" fmla="*/ 135 h 135"/>
                <a:gd name="T16" fmla="*/ 6 w 40"/>
                <a:gd name="T17" fmla="*/ 135 h 135"/>
                <a:gd name="T18" fmla="*/ 6 w 40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0" h="135">
                  <a:moveTo>
                    <a:pt x="0" y="0"/>
                  </a:moveTo>
                  <a:lnTo>
                    <a:pt x="40" y="0"/>
                  </a:lnTo>
                  <a:lnTo>
                    <a:pt x="40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6" y="0"/>
                  </a:moveTo>
                  <a:lnTo>
                    <a:pt x="40" y="0"/>
                  </a:lnTo>
                  <a:lnTo>
                    <a:pt x="40" y="135"/>
                  </a:lnTo>
                  <a:lnTo>
                    <a:pt x="6" y="13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6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3" name="Freeform 437">
              <a:extLst>
                <a:ext uri="{FF2B5EF4-FFF2-40B4-BE49-F238E27FC236}">
                  <a16:creationId xmlns:a16="http://schemas.microsoft.com/office/drawing/2014/main" id="{B467E1AF-ACF0-4E33-891B-4AB1F193C40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57" y="2204"/>
              <a:ext cx="34" cy="135"/>
            </a:xfrm>
            <a:custGeom>
              <a:avLst/>
              <a:gdLst>
                <a:gd name="T0" fmla="*/ 0 w 34"/>
                <a:gd name="T1" fmla="*/ 0 h 135"/>
                <a:gd name="T2" fmla="*/ 34 w 34"/>
                <a:gd name="T3" fmla="*/ 0 h 135"/>
                <a:gd name="T4" fmla="*/ 34 w 34"/>
                <a:gd name="T5" fmla="*/ 135 h 135"/>
                <a:gd name="T6" fmla="*/ 0 w 34"/>
                <a:gd name="T7" fmla="*/ 135 h 135"/>
                <a:gd name="T8" fmla="*/ 0 w 34"/>
                <a:gd name="T9" fmla="*/ 0 h 135"/>
                <a:gd name="T10" fmla="*/ 8 w 34"/>
                <a:gd name="T11" fmla="*/ 0 h 135"/>
                <a:gd name="T12" fmla="*/ 34 w 34"/>
                <a:gd name="T13" fmla="*/ 0 h 135"/>
                <a:gd name="T14" fmla="*/ 34 w 34"/>
                <a:gd name="T15" fmla="*/ 135 h 135"/>
                <a:gd name="T16" fmla="*/ 8 w 34"/>
                <a:gd name="T17" fmla="*/ 135 h 135"/>
                <a:gd name="T18" fmla="*/ 8 w 34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4" h="135">
                  <a:moveTo>
                    <a:pt x="0" y="0"/>
                  </a:moveTo>
                  <a:lnTo>
                    <a:pt x="34" y="0"/>
                  </a:lnTo>
                  <a:lnTo>
                    <a:pt x="34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8" y="0"/>
                  </a:moveTo>
                  <a:lnTo>
                    <a:pt x="34" y="0"/>
                  </a:lnTo>
                  <a:lnTo>
                    <a:pt x="34" y="135"/>
                  </a:lnTo>
                  <a:lnTo>
                    <a:pt x="8" y="135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7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4" name="Freeform 438">
              <a:extLst>
                <a:ext uri="{FF2B5EF4-FFF2-40B4-BE49-F238E27FC236}">
                  <a16:creationId xmlns:a16="http://schemas.microsoft.com/office/drawing/2014/main" id="{809BCE51-385A-4EB9-BC4D-A1EDC53778D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65" y="2204"/>
              <a:ext cx="26" cy="135"/>
            </a:xfrm>
            <a:custGeom>
              <a:avLst/>
              <a:gdLst>
                <a:gd name="T0" fmla="*/ 0 w 26"/>
                <a:gd name="T1" fmla="*/ 0 h 135"/>
                <a:gd name="T2" fmla="*/ 26 w 26"/>
                <a:gd name="T3" fmla="*/ 0 h 135"/>
                <a:gd name="T4" fmla="*/ 26 w 26"/>
                <a:gd name="T5" fmla="*/ 135 h 135"/>
                <a:gd name="T6" fmla="*/ 0 w 26"/>
                <a:gd name="T7" fmla="*/ 135 h 135"/>
                <a:gd name="T8" fmla="*/ 0 w 26"/>
                <a:gd name="T9" fmla="*/ 0 h 135"/>
                <a:gd name="T10" fmla="*/ 6 w 26"/>
                <a:gd name="T11" fmla="*/ 0 h 135"/>
                <a:gd name="T12" fmla="*/ 26 w 26"/>
                <a:gd name="T13" fmla="*/ 0 h 135"/>
                <a:gd name="T14" fmla="*/ 26 w 26"/>
                <a:gd name="T15" fmla="*/ 135 h 135"/>
                <a:gd name="T16" fmla="*/ 6 w 26"/>
                <a:gd name="T17" fmla="*/ 135 h 135"/>
                <a:gd name="T18" fmla="*/ 6 w 26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6" h="135">
                  <a:moveTo>
                    <a:pt x="0" y="0"/>
                  </a:moveTo>
                  <a:lnTo>
                    <a:pt x="26" y="0"/>
                  </a:lnTo>
                  <a:lnTo>
                    <a:pt x="26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6" y="0"/>
                  </a:moveTo>
                  <a:lnTo>
                    <a:pt x="26" y="0"/>
                  </a:lnTo>
                  <a:lnTo>
                    <a:pt x="26" y="135"/>
                  </a:lnTo>
                  <a:lnTo>
                    <a:pt x="6" y="13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8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5" name="Freeform 439">
              <a:extLst>
                <a:ext uri="{FF2B5EF4-FFF2-40B4-BE49-F238E27FC236}">
                  <a16:creationId xmlns:a16="http://schemas.microsoft.com/office/drawing/2014/main" id="{461AA42D-0ADE-40A1-BF3B-EA5ED055EE1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71" y="2204"/>
              <a:ext cx="20" cy="135"/>
            </a:xfrm>
            <a:custGeom>
              <a:avLst/>
              <a:gdLst>
                <a:gd name="T0" fmla="*/ 0 w 20"/>
                <a:gd name="T1" fmla="*/ 0 h 135"/>
                <a:gd name="T2" fmla="*/ 20 w 20"/>
                <a:gd name="T3" fmla="*/ 0 h 135"/>
                <a:gd name="T4" fmla="*/ 20 w 20"/>
                <a:gd name="T5" fmla="*/ 135 h 135"/>
                <a:gd name="T6" fmla="*/ 0 w 20"/>
                <a:gd name="T7" fmla="*/ 135 h 135"/>
                <a:gd name="T8" fmla="*/ 0 w 20"/>
                <a:gd name="T9" fmla="*/ 0 h 135"/>
                <a:gd name="T10" fmla="*/ 6 w 20"/>
                <a:gd name="T11" fmla="*/ 0 h 135"/>
                <a:gd name="T12" fmla="*/ 20 w 20"/>
                <a:gd name="T13" fmla="*/ 0 h 135"/>
                <a:gd name="T14" fmla="*/ 20 w 20"/>
                <a:gd name="T15" fmla="*/ 135 h 135"/>
                <a:gd name="T16" fmla="*/ 6 w 20"/>
                <a:gd name="T17" fmla="*/ 135 h 135"/>
                <a:gd name="T18" fmla="*/ 6 w 20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0" h="135">
                  <a:moveTo>
                    <a:pt x="0" y="0"/>
                  </a:moveTo>
                  <a:lnTo>
                    <a:pt x="20" y="0"/>
                  </a:lnTo>
                  <a:lnTo>
                    <a:pt x="20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6" y="0"/>
                  </a:moveTo>
                  <a:lnTo>
                    <a:pt x="20" y="0"/>
                  </a:lnTo>
                  <a:lnTo>
                    <a:pt x="20" y="135"/>
                  </a:lnTo>
                  <a:lnTo>
                    <a:pt x="6" y="13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9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6" name="Freeform 440">
              <a:extLst>
                <a:ext uri="{FF2B5EF4-FFF2-40B4-BE49-F238E27FC236}">
                  <a16:creationId xmlns:a16="http://schemas.microsoft.com/office/drawing/2014/main" id="{6904FF80-710E-4E05-8ED4-F478074DF2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77" y="2204"/>
              <a:ext cx="14" cy="135"/>
            </a:xfrm>
            <a:custGeom>
              <a:avLst/>
              <a:gdLst>
                <a:gd name="T0" fmla="*/ 0 w 14"/>
                <a:gd name="T1" fmla="*/ 0 h 135"/>
                <a:gd name="T2" fmla="*/ 14 w 14"/>
                <a:gd name="T3" fmla="*/ 0 h 135"/>
                <a:gd name="T4" fmla="*/ 14 w 14"/>
                <a:gd name="T5" fmla="*/ 135 h 135"/>
                <a:gd name="T6" fmla="*/ 0 w 14"/>
                <a:gd name="T7" fmla="*/ 135 h 135"/>
                <a:gd name="T8" fmla="*/ 0 w 14"/>
                <a:gd name="T9" fmla="*/ 0 h 135"/>
                <a:gd name="T10" fmla="*/ 9 w 14"/>
                <a:gd name="T11" fmla="*/ 0 h 135"/>
                <a:gd name="T12" fmla="*/ 14 w 14"/>
                <a:gd name="T13" fmla="*/ 0 h 135"/>
                <a:gd name="T14" fmla="*/ 14 w 14"/>
                <a:gd name="T15" fmla="*/ 135 h 135"/>
                <a:gd name="T16" fmla="*/ 9 w 14"/>
                <a:gd name="T17" fmla="*/ 135 h 135"/>
                <a:gd name="T18" fmla="*/ 9 w 14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4" h="135">
                  <a:moveTo>
                    <a:pt x="0" y="0"/>
                  </a:moveTo>
                  <a:lnTo>
                    <a:pt x="14" y="0"/>
                  </a:lnTo>
                  <a:lnTo>
                    <a:pt x="14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9" y="0"/>
                  </a:moveTo>
                  <a:lnTo>
                    <a:pt x="14" y="0"/>
                  </a:lnTo>
                  <a:lnTo>
                    <a:pt x="14" y="135"/>
                  </a:lnTo>
                  <a:lnTo>
                    <a:pt x="9" y="135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B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7" name="Freeform 441">
              <a:extLst>
                <a:ext uri="{FF2B5EF4-FFF2-40B4-BE49-F238E27FC236}">
                  <a16:creationId xmlns:a16="http://schemas.microsoft.com/office/drawing/2014/main" id="{33C960F8-740D-483D-BA27-16F4F22762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86" y="2204"/>
              <a:ext cx="5" cy="135"/>
            </a:xfrm>
            <a:custGeom>
              <a:avLst/>
              <a:gdLst>
                <a:gd name="T0" fmla="*/ 0 w 5"/>
                <a:gd name="T1" fmla="*/ 0 h 135"/>
                <a:gd name="T2" fmla="*/ 5 w 5"/>
                <a:gd name="T3" fmla="*/ 0 h 135"/>
                <a:gd name="T4" fmla="*/ 5 w 5"/>
                <a:gd name="T5" fmla="*/ 135 h 135"/>
                <a:gd name="T6" fmla="*/ 0 w 5"/>
                <a:gd name="T7" fmla="*/ 135 h 135"/>
                <a:gd name="T8" fmla="*/ 0 w 5"/>
                <a:gd name="T9" fmla="*/ 0 h 135"/>
                <a:gd name="T10" fmla="*/ 5 w 5"/>
                <a:gd name="T11" fmla="*/ 0 h 135"/>
                <a:gd name="T12" fmla="*/ 5 w 5"/>
                <a:gd name="T13" fmla="*/ 0 h 135"/>
                <a:gd name="T14" fmla="*/ 5 w 5"/>
                <a:gd name="T15" fmla="*/ 135 h 135"/>
                <a:gd name="T16" fmla="*/ 5 w 5"/>
                <a:gd name="T17" fmla="*/ 135 h 135"/>
                <a:gd name="T18" fmla="*/ 5 w 5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" h="135">
                  <a:moveTo>
                    <a:pt x="0" y="0"/>
                  </a:moveTo>
                  <a:lnTo>
                    <a:pt x="5" y="0"/>
                  </a:lnTo>
                  <a:lnTo>
                    <a:pt x="5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5" y="0"/>
                  </a:moveTo>
                  <a:lnTo>
                    <a:pt x="5" y="0"/>
                  </a:lnTo>
                  <a:lnTo>
                    <a:pt x="5" y="13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8" name="Rectangle 442">
              <a:extLst>
                <a:ext uri="{FF2B5EF4-FFF2-40B4-BE49-F238E27FC236}">
                  <a16:creationId xmlns:a16="http://schemas.microsoft.com/office/drawing/2014/main" id="{A7178CD6-4C98-46D9-88E4-D1794D2A10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4" y="2204"/>
              <a:ext cx="1347" cy="135"/>
            </a:xfrm>
            <a:prstGeom prst="rect">
              <a:avLst/>
            </a:prstGeom>
            <a:noFill/>
            <a:ln w="4763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>
                <a:latin typeface="Linux Biolinum" panose="02000503000000000000" pitchFamily="2" charset="0"/>
                <a:cs typeface="Linux Biolinum" panose="02000503000000000000" pitchFamily="2" charset="0"/>
              </a:endParaRPr>
            </a:p>
          </p:txBody>
        </p:sp>
        <p:grpSp>
          <p:nvGrpSpPr>
            <p:cNvPr id="11069" name="Group 1084">
              <a:extLst>
                <a:ext uri="{FF2B5EF4-FFF2-40B4-BE49-F238E27FC236}">
                  <a16:creationId xmlns:a16="http://schemas.microsoft.com/office/drawing/2014/main" id="{DEC012D1-94F5-4160-92E6-24DCF54206F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44" y="2200"/>
              <a:ext cx="1347" cy="139"/>
              <a:chOff x="3844" y="2200"/>
              <a:chExt cx="1347" cy="139"/>
            </a:xfrm>
          </p:grpSpPr>
          <p:grpSp>
            <p:nvGrpSpPr>
              <p:cNvPr id="11071" name="Group 404">
                <a:extLst>
                  <a:ext uri="{FF2B5EF4-FFF2-40B4-BE49-F238E27FC236}">
                    <a16:creationId xmlns:a16="http://schemas.microsoft.com/office/drawing/2014/main" id="{AF3EC491-D42F-46B7-8C52-11D68E32FB2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844" y="2204"/>
                <a:ext cx="1347" cy="135"/>
                <a:chOff x="3844" y="2204"/>
                <a:chExt cx="1347" cy="135"/>
              </a:xfrm>
            </p:grpSpPr>
            <p:sp>
              <p:nvSpPr>
                <p:cNvPr id="11073" name="Freeform 204">
                  <a:extLst>
                    <a:ext uri="{FF2B5EF4-FFF2-40B4-BE49-F238E27FC236}">
                      <a16:creationId xmlns:a16="http://schemas.microsoft.com/office/drawing/2014/main" id="{C5E7EEE2-9A56-4566-8643-48492A22609C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949" y="2204"/>
                  <a:ext cx="242" cy="135"/>
                </a:xfrm>
                <a:custGeom>
                  <a:avLst/>
                  <a:gdLst>
                    <a:gd name="T0" fmla="*/ 0 w 242"/>
                    <a:gd name="T1" fmla="*/ 0 h 135"/>
                    <a:gd name="T2" fmla="*/ 242 w 242"/>
                    <a:gd name="T3" fmla="*/ 0 h 135"/>
                    <a:gd name="T4" fmla="*/ 242 w 242"/>
                    <a:gd name="T5" fmla="*/ 135 h 135"/>
                    <a:gd name="T6" fmla="*/ 0 w 242"/>
                    <a:gd name="T7" fmla="*/ 135 h 135"/>
                    <a:gd name="T8" fmla="*/ 0 w 242"/>
                    <a:gd name="T9" fmla="*/ 0 h 135"/>
                    <a:gd name="T10" fmla="*/ 6 w 242"/>
                    <a:gd name="T11" fmla="*/ 0 h 135"/>
                    <a:gd name="T12" fmla="*/ 242 w 242"/>
                    <a:gd name="T13" fmla="*/ 0 h 135"/>
                    <a:gd name="T14" fmla="*/ 242 w 242"/>
                    <a:gd name="T15" fmla="*/ 135 h 135"/>
                    <a:gd name="T16" fmla="*/ 6 w 242"/>
                    <a:gd name="T17" fmla="*/ 135 h 135"/>
                    <a:gd name="T18" fmla="*/ 6 w 242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242" h="135">
                      <a:moveTo>
                        <a:pt x="0" y="0"/>
                      </a:moveTo>
                      <a:lnTo>
                        <a:pt x="242" y="0"/>
                      </a:lnTo>
                      <a:lnTo>
                        <a:pt x="242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6" y="0"/>
                      </a:moveTo>
                      <a:lnTo>
                        <a:pt x="242" y="0"/>
                      </a:lnTo>
                      <a:lnTo>
                        <a:pt x="242" y="135"/>
                      </a:lnTo>
                      <a:lnTo>
                        <a:pt x="6" y="13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074" name="Freeform 205">
                  <a:extLst>
                    <a:ext uri="{FF2B5EF4-FFF2-40B4-BE49-F238E27FC236}">
                      <a16:creationId xmlns:a16="http://schemas.microsoft.com/office/drawing/2014/main" id="{8F2FB352-B5F9-4AB4-BF75-A65664C4312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955" y="2204"/>
                  <a:ext cx="236" cy="135"/>
                </a:xfrm>
                <a:custGeom>
                  <a:avLst/>
                  <a:gdLst>
                    <a:gd name="T0" fmla="*/ 0 w 236"/>
                    <a:gd name="T1" fmla="*/ 0 h 135"/>
                    <a:gd name="T2" fmla="*/ 236 w 236"/>
                    <a:gd name="T3" fmla="*/ 0 h 135"/>
                    <a:gd name="T4" fmla="*/ 236 w 236"/>
                    <a:gd name="T5" fmla="*/ 135 h 135"/>
                    <a:gd name="T6" fmla="*/ 0 w 236"/>
                    <a:gd name="T7" fmla="*/ 135 h 135"/>
                    <a:gd name="T8" fmla="*/ 0 w 236"/>
                    <a:gd name="T9" fmla="*/ 0 h 135"/>
                    <a:gd name="T10" fmla="*/ 6 w 236"/>
                    <a:gd name="T11" fmla="*/ 0 h 135"/>
                    <a:gd name="T12" fmla="*/ 236 w 236"/>
                    <a:gd name="T13" fmla="*/ 0 h 135"/>
                    <a:gd name="T14" fmla="*/ 236 w 236"/>
                    <a:gd name="T15" fmla="*/ 135 h 135"/>
                    <a:gd name="T16" fmla="*/ 6 w 236"/>
                    <a:gd name="T17" fmla="*/ 135 h 135"/>
                    <a:gd name="T18" fmla="*/ 6 w 236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236" h="135">
                      <a:moveTo>
                        <a:pt x="0" y="0"/>
                      </a:moveTo>
                      <a:lnTo>
                        <a:pt x="236" y="0"/>
                      </a:lnTo>
                      <a:lnTo>
                        <a:pt x="236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6" y="0"/>
                      </a:moveTo>
                      <a:lnTo>
                        <a:pt x="236" y="0"/>
                      </a:lnTo>
                      <a:lnTo>
                        <a:pt x="236" y="135"/>
                      </a:lnTo>
                      <a:lnTo>
                        <a:pt x="6" y="13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075" name="Freeform 206">
                  <a:extLst>
                    <a:ext uri="{FF2B5EF4-FFF2-40B4-BE49-F238E27FC236}">
                      <a16:creationId xmlns:a16="http://schemas.microsoft.com/office/drawing/2014/main" id="{6F4259A9-3B9C-4999-B66D-6AB3E8581895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961" y="2204"/>
                  <a:ext cx="230" cy="135"/>
                </a:xfrm>
                <a:custGeom>
                  <a:avLst/>
                  <a:gdLst>
                    <a:gd name="T0" fmla="*/ 0 w 230"/>
                    <a:gd name="T1" fmla="*/ 0 h 135"/>
                    <a:gd name="T2" fmla="*/ 230 w 230"/>
                    <a:gd name="T3" fmla="*/ 0 h 135"/>
                    <a:gd name="T4" fmla="*/ 230 w 230"/>
                    <a:gd name="T5" fmla="*/ 135 h 135"/>
                    <a:gd name="T6" fmla="*/ 0 w 230"/>
                    <a:gd name="T7" fmla="*/ 135 h 135"/>
                    <a:gd name="T8" fmla="*/ 0 w 230"/>
                    <a:gd name="T9" fmla="*/ 0 h 135"/>
                    <a:gd name="T10" fmla="*/ 9 w 230"/>
                    <a:gd name="T11" fmla="*/ 0 h 135"/>
                    <a:gd name="T12" fmla="*/ 230 w 230"/>
                    <a:gd name="T13" fmla="*/ 0 h 135"/>
                    <a:gd name="T14" fmla="*/ 230 w 230"/>
                    <a:gd name="T15" fmla="*/ 135 h 135"/>
                    <a:gd name="T16" fmla="*/ 9 w 230"/>
                    <a:gd name="T17" fmla="*/ 135 h 135"/>
                    <a:gd name="T18" fmla="*/ 9 w 230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230" h="135">
                      <a:moveTo>
                        <a:pt x="0" y="0"/>
                      </a:moveTo>
                      <a:lnTo>
                        <a:pt x="230" y="0"/>
                      </a:lnTo>
                      <a:lnTo>
                        <a:pt x="230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9" y="0"/>
                      </a:moveTo>
                      <a:lnTo>
                        <a:pt x="230" y="0"/>
                      </a:lnTo>
                      <a:lnTo>
                        <a:pt x="230" y="135"/>
                      </a:lnTo>
                      <a:lnTo>
                        <a:pt x="9" y="135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076" name="Freeform 207">
                  <a:extLst>
                    <a:ext uri="{FF2B5EF4-FFF2-40B4-BE49-F238E27FC236}">
                      <a16:creationId xmlns:a16="http://schemas.microsoft.com/office/drawing/2014/main" id="{5F9623A8-F59D-4000-B1FA-34B93FB2620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970" y="2204"/>
                  <a:ext cx="221" cy="135"/>
                </a:xfrm>
                <a:custGeom>
                  <a:avLst/>
                  <a:gdLst>
                    <a:gd name="T0" fmla="*/ 0 w 221"/>
                    <a:gd name="T1" fmla="*/ 0 h 135"/>
                    <a:gd name="T2" fmla="*/ 221 w 221"/>
                    <a:gd name="T3" fmla="*/ 0 h 135"/>
                    <a:gd name="T4" fmla="*/ 221 w 221"/>
                    <a:gd name="T5" fmla="*/ 135 h 135"/>
                    <a:gd name="T6" fmla="*/ 0 w 221"/>
                    <a:gd name="T7" fmla="*/ 135 h 135"/>
                    <a:gd name="T8" fmla="*/ 0 w 221"/>
                    <a:gd name="T9" fmla="*/ 0 h 135"/>
                    <a:gd name="T10" fmla="*/ 5 w 221"/>
                    <a:gd name="T11" fmla="*/ 0 h 135"/>
                    <a:gd name="T12" fmla="*/ 221 w 221"/>
                    <a:gd name="T13" fmla="*/ 0 h 135"/>
                    <a:gd name="T14" fmla="*/ 221 w 221"/>
                    <a:gd name="T15" fmla="*/ 135 h 135"/>
                    <a:gd name="T16" fmla="*/ 5 w 221"/>
                    <a:gd name="T17" fmla="*/ 135 h 135"/>
                    <a:gd name="T18" fmla="*/ 5 w 221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221" h="135">
                      <a:moveTo>
                        <a:pt x="0" y="0"/>
                      </a:moveTo>
                      <a:lnTo>
                        <a:pt x="221" y="0"/>
                      </a:lnTo>
                      <a:lnTo>
                        <a:pt x="221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5" y="0"/>
                      </a:moveTo>
                      <a:lnTo>
                        <a:pt x="221" y="0"/>
                      </a:lnTo>
                      <a:lnTo>
                        <a:pt x="221" y="135"/>
                      </a:lnTo>
                      <a:lnTo>
                        <a:pt x="5" y="135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077" name="Freeform 208">
                  <a:extLst>
                    <a:ext uri="{FF2B5EF4-FFF2-40B4-BE49-F238E27FC236}">
                      <a16:creationId xmlns:a16="http://schemas.microsoft.com/office/drawing/2014/main" id="{38698D64-A810-452C-A19E-BE835FFF14BC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975" y="2204"/>
                  <a:ext cx="216" cy="135"/>
                </a:xfrm>
                <a:custGeom>
                  <a:avLst/>
                  <a:gdLst>
                    <a:gd name="T0" fmla="*/ 0 w 216"/>
                    <a:gd name="T1" fmla="*/ 0 h 135"/>
                    <a:gd name="T2" fmla="*/ 216 w 216"/>
                    <a:gd name="T3" fmla="*/ 0 h 135"/>
                    <a:gd name="T4" fmla="*/ 216 w 216"/>
                    <a:gd name="T5" fmla="*/ 135 h 135"/>
                    <a:gd name="T6" fmla="*/ 0 w 216"/>
                    <a:gd name="T7" fmla="*/ 135 h 135"/>
                    <a:gd name="T8" fmla="*/ 0 w 216"/>
                    <a:gd name="T9" fmla="*/ 0 h 135"/>
                    <a:gd name="T10" fmla="*/ 6 w 216"/>
                    <a:gd name="T11" fmla="*/ 0 h 135"/>
                    <a:gd name="T12" fmla="*/ 216 w 216"/>
                    <a:gd name="T13" fmla="*/ 0 h 135"/>
                    <a:gd name="T14" fmla="*/ 216 w 216"/>
                    <a:gd name="T15" fmla="*/ 135 h 135"/>
                    <a:gd name="T16" fmla="*/ 6 w 216"/>
                    <a:gd name="T17" fmla="*/ 135 h 135"/>
                    <a:gd name="T18" fmla="*/ 6 w 216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216" h="135">
                      <a:moveTo>
                        <a:pt x="0" y="0"/>
                      </a:moveTo>
                      <a:lnTo>
                        <a:pt x="216" y="0"/>
                      </a:lnTo>
                      <a:lnTo>
                        <a:pt x="216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6" y="0"/>
                      </a:moveTo>
                      <a:lnTo>
                        <a:pt x="216" y="0"/>
                      </a:lnTo>
                      <a:lnTo>
                        <a:pt x="216" y="135"/>
                      </a:lnTo>
                      <a:lnTo>
                        <a:pt x="6" y="13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078" name="Freeform 209">
                  <a:extLst>
                    <a:ext uri="{FF2B5EF4-FFF2-40B4-BE49-F238E27FC236}">
                      <a16:creationId xmlns:a16="http://schemas.microsoft.com/office/drawing/2014/main" id="{9766B73E-50A3-4B4D-A890-0885AAD33D55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981" y="2204"/>
                  <a:ext cx="210" cy="135"/>
                </a:xfrm>
                <a:custGeom>
                  <a:avLst/>
                  <a:gdLst>
                    <a:gd name="T0" fmla="*/ 0 w 210"/>
                    <a:gd name="T1" fmla="*/ 0 h 135"/>
                    <a:gd name="T2" fmla="*/ 210 w 210"/>
                    <a:gd name="T3" fmla="*/ 0 h 135"/>
                    <a:gd name="T4" fmla="*/ 210 w 210"/>
                    <a:gd name="T5" fmla="*/ 135 h 135"/>
                    <a:gd name="T6" fmla="*/ 0 w 210"/>
                    <a:gd name="T7" fmla="*/ 135 h 135"/>
                    <a:gd name="T8" fmla="*/ 0 w 210"/>
                    <a:gd name="T9" fmla="*/ 0 h 135"/>
                    <a:gd name="T10" fmla="*/ 9 w 210"/>
                    <a:gd name="T11" fmla="*/ 0 h 135"/>
                    <a:gd name="T12" fmla="*/ 210 w 210"/>
                    <a:gd name="T13" fmla="*/ 0 h 135"/>
                    <a:gd name="T14" fmla="*/ 210 w 210"/>
                    <a:gd name="T15" fmla="*/ 135 h 135"/>
                    <a:gd name="T16" fmla="*/ 9 w 210"/>
                    <a:gd name="T17" fmla="*/ 135 h 135"/>
                    <a:gd name="T18" fmla="*/ 9 w 210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210" h="135">
                      <a:moveTo>
                        <a:pt x="0" y="0"/>
                      </a:moveTo>
                      <a:lnTo>
                        <a:pt x="210" y="0"/>
                      </a:lnTo>
                      <a:lnTo>
                        <a:pt x="210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9" y="0"/>
                      </a:moveTo>
                      <a:lnTo>
                        <a:pt x="210" y="0"/>
                      </a:lnTo>
                      <a:lnTo>
                        <a:pt x="210" y="135"/>
                      </a:lnTo>
                      <a:lnTo>
                        <a:pt x="9" y="135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079" name="Freeform 210">
                  <a:extLst>
                    <a:ext uri="{FF2B5EF4-FFF2-40B4-BE49-F238E27FC236}">
                      <a16:creationId xmlns:a16="http://schemas.microsoft.com/office/drawing/2014/main" id="{13D1DBFC-04DB-4CF5-83FD-A3349125CA1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990" y="2204"/>
                  <a:ext cx="201" cy="135"/>
                </a:xfrm>
                <a:custGeom>
                  <a:avLst/>
                  <a:gdLst>
                    <a:gd name="T0" fmla="*/ 0 w 201"/>
                    <a:gd name="T1" fmla="*/ 0 h 135"/>
                    <a:gd name="T2" fmla="*/ 201 w 201"/>
                    <a:gd name="T3" fmla="*/ 0 h 135"/>
                    <a:gd name="T4" fmla="*/ 201 w 201"/>
                    <a:gd name="T5" fmla="*/ 135 h 135"/>
                    <a:gd name="T6" fmla="*/ 0 w 201"/>
                    <a:gd name="T7" fmla="*/ 135 h 135"/>
                    <a:gd name="T8" fmla="*/ 0 w 201"/>
                    <a:gd name="T9" fmla="*/ 0 h 135"/>
                    <a:gd name="T10" fmla="*/ 6 w 201"/>
                    <a:gd name="T11" fmla="*/ 0 h 135"/>
                    <a:gd name="T12" fmla="*/ 201 w 201"/>
                    <a:gd name="T13" fmla="*/ 0 h 135"/>
                    <a:gd name="T14" fmla="*/ 201 w 201"/>
                    <a:gd name="T15" fmla="*/ 135 h 135"/>
                    <a:gd name="T16" fmla="*/ 6 w 201"/>
                    <a:gd name="T17" fmla="*/ 135 h 135"/>
                    <a:gd name="T18" fmla="*/ 6 w 201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201" h="135">
                      <a:moveTo>
                        <a:pt x="0" y="0"/>
                      </a:moveTo>
                      <a:lnTo>
                        <a:pt x="201" y="0"/>
                      </a:lnTo>
                      <a:lnTo>
                        <a:pt x="201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6" y="0"/>
                      </a:moveTo>
                      <a:lnTo>
                        <a:pt x="201" y="0"/>
                      </a:lnTo>
                      <a:lnTo>
                        <a:pt x="201" y="135"/>
                      </a:lnTo>
                      <a:lnTo>
                        <a:pt x="6" y="13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080" name="Freeform 211">
                  <a:extLst>
                    <a:ext uri="{FF2B5EF4-FFF2-40B4-BE49-F238E27FC236}">
                      <a16:creationId xmlns:a16="http://schemas.microsoft.com/office/drawing/2014/main" id="{0427C901-45E2-49E8-BAC2-7D58CC1CFB7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996" y="2204"/>
                  <a:ext cx="195" cy="135"/>
                </a:xfrm>
                <a:custGeom>
                  <a:avLst/>
                  <a:gdLst>
                    <a:gd name="T0" fmla="*/ 0 w 195"/>
                    <a:gd name="T1" fmla="*/ 0 h 135"/>
                    <a:gd name="T2" fmla="*/ 195 w 195"/>
                    <a:gd name="T3" fmla="*/ 0 h 135"/>
                    <a:gd name="T4" fmla="*/ 195 w 195"/>
                    <a:gd name="T5" fmla="*/ 135 h 135"/>
                    <a:gd name="T6" fmla="*/ 0 w 195"/>
                    <a:gd name="T7" fmla="*/ 135 h 135"/>
                    <a:gd name="T8" fmla="*/ 0 w 195"/>
                    <a:gd name="T9" fmla="*/ 0 h 135"/>
                    <a:gd name="T10" fmla="*/ 5 w 195"/>
                    <a:gd name="T11" fmla="*/ 0 h 135"/>
                    <a:gd name="T12" fmla="*/ 195 w 195"/>
                    <a:gd name="T13" fmla="*/ 0 h 135"/>
                    <a:gd name="T14" fmla="*/ 195 w 195"/>
                    <a:gd name="T15" fmla="*/ 135 h 135"/>
                    <a:gd name="T16" fmla="*/ 5 w 195"/>
                    <a:gd name="T17" fmla="*/ 135 h 135"/>
                    <a:gd name="T18" fmla="*/ 5 w 195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95" h="135">
                      <a:moveTo>
                        <a:pt x="0" y="0"/>
                      </a:moveTo>
                      <a:lnTo>
                        <a:pt x="195" y="0"/>
                      </a:lnTo>
                      <a:lnTo>
                        <a:pt x="195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5" y="0"/>
                      </a:moveTo>
                      <a:lnTo>
                        <a:pt x="195" y="0"/>
                      </a:lnTo>
                      <a:lnTo>
                        <a:pt x="195" y="135"/>
                      </a:lnTo>
                      <a:lnTo>
                        <a:pt x="5" y="135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081" name="Freeform 212">
                  <a:extLst>
                    <a:ext uri="{FF2B5EF4-FFF2-40B4-BE49-F238E27FC236}">
                      <a16:creationId xmlns:a16="http://schemas.microsoft.com/office/drawing/2014/main" id="{FE5E7980-7C4A-4576-97E7-1F10967D80B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001" y="2204"/>
                  <a:ext cx="190" cy="135"/>
                </a:xfrm>
                <a:custGeom>
                  <a:avLst/>
                  <a:gdLst>
                    <a:gd name="T0" fmla="*/ 0 w 190"/>
                    <a:gd name="T1" fmla="*/ 0 h 135"/>
                    <a:gd name="T2" fmla="*/ 190 w 190"/>
                    <a:gd name="T3" fmla="*/ 0 h 135"/>
                    <a:gd name="T4" fmla="*/ 190 w 190"/>
                    <a:gd name="T5" fmla="*/ 135 h 135"/>
                    <a:gd name="T6" fmla="*/ 0 w 190"/>
                    <a:gd name="T7" fmla="*/ 135 h 135"/>
                    <a:gd name="T8" fmla="*/ 0 w 190"/>
                    <a:gd name="T9" fmla="*/ 0 h 135"/>
                    <a:gd name="T10" fmla="*/ 9 w 190"/>
                    <a:gd name="T11" fmla="*/ 0 h 135"/>
                    <a:gd name="T12" fmla="*/ 190 w 190"/>
                    <a:gd name="T13" fmla="*/ 0 h 135"/>
                    <a:gd name="T14" fmla="*/ 190 w 190"/>
                    <a:gd name="T15" fmla="*/ 135 h 135"/>
                    <a:gd name="T16" fmla="*/ 9 w 190"/>
                    <a:gd name="T17" fmla="*/ 135 h 135"/>
                    <a:gd name="T18" fmla="*/ 9 w 190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90" h="135">
                      <a:moveTo>
                        <a:pt x="0" y="0"/>
                      </a:moveTo>
                      <a:lnTo>
                        <a:pt x="190" y="0"/>
                      </a:lnTo>
                      <a:lnTo>
                        <a:pt x="190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9" y="0"/>
                      </a:moveTo>
                      <a:lnTo>
                        <a:pt x="190" y="0"/>
                      </a:lnTo>
                      <a:lnTo>
                        <a:pt x="190" y="135"/>
                      </a:lnTo>
                      <a:lnTo>
                        <a:pt x="9" y="135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082" name="Freeform 213">
                  <a:extLst>
                    <a:ext uri="{FF2B5EF4-FFF2-40B4-BE49-F238E27FC236}">
                      <a16:creationId xmlns:a16="http://schemas.microsoft.com/office/drawing/2014/main" id="{EBD4FF09-19AB-4158-BEB6-AF70D84D5A4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010" y="2204"/>
                  <a:ext cx="181" cy="135"/>
                </a:xfrm>
                <a:custGeom>
                  <a:avLst/>
                  <a:gdLst>
                    <a:gd name="T0" fmla="*/ 0 w 181"/>
                    <a:gd name="T1" fmla="*/ 0 h 135"/>
                    <a:gd name="T2" fmla="*/ 181 w 181"/>
                    <a:gd name="T3" fmla="*/ 0 h 135"/>
                    <a:gd name="T4" fmla="*/ 181 w 181"/>
                    <a:gd name="T5" fmla="*/ 135 h 135"/>
                    <a:gd name="T6" fmla="*/ 0 w 181"/>
                    <a:gd name="T7" fmla="*/ 135 h 135"/>
                    <a:gd name="T8" fmla="*/ 0 w 181"/>
                    <a:gd name="T9" fmla="*/ 0 h 135"/>
                    <a:gd name="T10" fmla="*/ 6 w 181"/>
                    <a:gd name="T11" fmla="*/ 0 h 135"/>
                    <a:gd name="T12" fmla="*/ 181 w 181"/>
                    <a:gd name="T13" fmla="*/ 0 h 135"/>
                    <a:gd name="T14" fmla="*/ 181 w 181"/>
                    <a:gd name="T15" fmla="*/ 135 h 135"/>
                    <a:gd name="T16" fmla="*/ 6 w 181"/>
                    <a:gd name="T17" fmla="*/ 135 h 135"/>
                    <a:gd name="T18" fmla="*/ 6 w 181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81" h="135">
                      <a:moveTo>
                        <a:pt x="0" y="0"/>
                      </a:moveTo>
                      <a:lnTo>
                        <a:pt x="181" y="0"/>
                      </a:lnTo>
                      <a:lnTo>
                        <a:pt x="181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6" y="0"/>
                      </a:moveTo>
                      <a:lnTo>
                        <a:pt x="181" y="0"/>
                      </a:lnTo>
                      <a:lnTo>
                        <a:pt x="181" y="135"/>
                      </a:lnTo>
                      <a:lnTo>
                        <a:pt x="6" y="13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083" name="Freeform 214">
                  <a:extLst>
                    <a:ext uri="{FF2B5EF4-FFF2-40B4-BE49-F238E27FC236}">
                      <a16:creationId xmlns:a16="http://schemas.microsoft.com/office/drawing/2014/main" id="{42D41625-80FA-4D1D-B0B2-860CB3713FAB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016" y="2204"/>
                  <a:ext cx="175" cy="135"/>
                </a:xfrm>
                <a:custGeom>
                  <a:avLst/>
                  <a:gdLst>
                    <a:gd name="T0" fmla="*/ 0 w 175"/>
                    <a:gd name="T1" fmla="*/ 0 h 135"/>
                    <a:gd name="T2" fmla="*/ 175 w 175"/>
                    <a:gd name="T3" fmla="*/ 0 h 135"/>
                    <a:gd name="T4" fmla="*/ 175 w 175"/>
                    <a:gd name="T5" fmla="*/ 135 h 135"/>
                    <a:gd name="T6" fmla="*/ 0 w 175"/>
                    <a:gd name="T7" fmla="*/ 135 h 135"/>
                    <a:gd name="T8" fmla="*/ 0 w 175"/>
                    <a:gd name="T9" fmla="*/ 0 h 135"/>
                    <a:gd name="T10" fmla="*/ 5 w 175"/>
                    <a:gd name="T11" fmla="*/ 0 h 135"/>
                    <a:gd name="T12" fmla="*/ 175 w 175"/>
                    <a:gd name="T13" fmla="*/ 0 h 135"/>
                    <a:gd name="T14" fmla="*/ 175 w 175"/>
                    <a:gd name="T15" fmla="*/ 135 h 135"/>
                    <a:gd name="T16" fmla="*/ 5 w 175"/>
                    <a:gd name="T17" fmla="*/ 135 h 135"/>
                    <a:gd name="T18" fmla="*/ 5 w 175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75" h="135">
                      <a:moveTo>
                        <a:pt x="0" y="0"/>
                      </a:moveTo>
                      <a:lnTo>
                        <a:pt x="175" y="0"/>
                      </a:lnTo>
                      <a:lnTo>
                        <a:pt x="175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5" y="0"/>
                      </a:moveTo>
                      <a:lnTo>
                        <a:pt x="175" y="0"/>
                      </a:lnTo>
                      <a:lnTo>
                        <a:pt x="175" y="135"/>
                      </a:lnTo>
                      <a:lnTo>
                        <a:pt x="5" y="135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084" name="Freeform 215">
                  <a:extLst>
                    <a:ext uri="{FF2B5EF4-FFF2-40B4-BE49-F238E27FC236}">
                      <a16:creationId xmlns:a16="http://schemas.microsoft.com/office/drawing/2014/main" id="{51E86C1F-C7BB-434C-88B5-CBF44BBD9ED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021" y="2204"/>
                  <a:ext cx="170" cy="135"/>
                </a:xfrm>
                <a:custGeom>
                  <a:avLst/>
                  <a:gdLst>
                    <a:gd name="T0" fmla="*/ 0 w 170"/>
                    <a:gd name="T1" fmla="*/ 0 h 135"/>
                    <a:gd name="T2" fmla="*/ 170 w 170"/>
                    <a:gd name="T3" fmla="*/ 0 h 135"/>
                    <a:gd name="T4" fmla="*/ 170 w 170"/>
                    <a:gd name="T5" fmla="*/ 135 h 135"/>
                    <a:gd name="T6" fmla="*/ 0 w 170"/>
                    <a:gd name="T7" fmla="*/ 135 h 135"/>
                    <a:gd name="T8" fmla="*/ 0 w 170"/>
                    <a:gd name="T9" fmla="*/ 0 h 135"/>
                    <a:gd name="T10" fmla="*/ 9 w 170"/>
                    <a:gd name="T11" fmla="*/ 0 h 135"/>
                    <a:gd name="T12" fmla="*/ 170 w 170"/>
                    <a:gd name="T13" fmla="*/ 0 h 135"/>
                    <a:gd name="T14" fmla="*/ 170 w 170"/>
                    <a:gd name="T15" fmla="*/ 135 h 135"/>
                    <a:gd name="T16" fmla="*/ 9 w 170"/>
                    <a:gd name="T17" fmla="*/ 135 h 135"/>
                    <a:gd name="T18" fmla="*/ 9 w 170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70" h="135">
                      <a:moveTo>
                        <a:pt x="0" y="0"/>
                      </a:moveTo>
                      <a:lnTo>
                        <a:pt x="170" y="0"/>
                      </a:lnTo>
                      <a:lnTo>
                        <a:pt x="170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9" y="0"/>
                      </a:moveTo>
                      <a:lnTo>
                        <a:pt x="170" y="0"/>
                      </a:lnTo>
                      <a:lnTo>
                        <a:pt x="170" y="135"/>
                      </a:lnTo>
                      <a:lnTo>
                        <a:pt x="9" y="135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085" name="Freeform 216">
                  <a:extLst>
                    <a:ext uri="{FF2B5EF4-FFF2-40B4-BE49-F238E27FC236}">
                      <a16:creationId xmlns:a16="http://schemas.microsoft.com/office/drawing/2014/main" id="{A30EEF8B-0A71-48CD-BF51-806E9679BBA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030" y="2204"/>
                  <a:ext cx="161" cy="135"/>
                </a:xfrm>
                <a:custGeom>
                  <a:avLst/>
                  <a:gdLst>
                    <a:gd name="T0" fmla="*/ 0 w 161"/>
                    <a:gd name="T1" fmla="*/ 0 h 135"/>
                    <a:gd name="T2" fmla="*/ 161 w 161"/>
                    <a:gd name="T3" fmla="*/ 0 h 135"/>
                    <a:gd name="T4" fmla="*/ 161 w 161"/>
                    <a:gd name="T5" fmla="*/ 135 h 135"/>
                    <a:gd name="T6" fmla="*/ 0 w 161"/>
                    <a:gd name="T7" fmla="*/ 135 h 135"/>
                    <a:gd name="T8" fmla="*/ 0 w 161"/>
                    <a:gd name="T9" fmla="*/ 0 h 135"/>
                    <a:gd name="T10" fmla="*/ 6 w 161"/>
                    <a:gd name="T11" fmla="*/ 0 h 135"/>
                    <a:gd name="T12" fmla="*/ 161 w 161"/>
                    <a:gd name="T13" fmla="*/ 0 h 135"/>
                    <a:gd name="T14" fmla="*/ 161 w 161"/>
                    <a:gd name="T15" fmla="*/ 135 h 135"/>
                    <a:gd name="T16" fmla="*/ 6 w 161"/>
                    <a:gd name="T17" fmla="*/ 135 h 135"/>
                    <a:gd name="T18" fmla="*/ 6 w 161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61" h="135">
                      <a:moveTo>
                        <a:pt x="0" y="0"/>
                      </a:moveTo>
                      <a:lnTo>
                        <a:pt x="161" y="0"/>
                      </a:lnTo>
                      <a:lnTo>
                        <a:pt x="161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6" y="0"/>
                      </a:moveTo>
                      <a:lnTo>
                        <a:pt x="161" y="0"/>
                      </a:lnTo>
                      <a:lnTo>
                        <a:pt x="161" y="135"/>
                      </a:lnTo>
                      <a:lnTo>
                        <a:pt x="6" y="13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086" name="Freeform 217">
                  <a:extLst>
                    <a:ext uri="{FF2B5EF4-FFF2-40B4-BE49-F238E27FC236}">
                      <a16:creationId xmlns:a16="http://schemas.microsoft.com/office/drawing/2014/main" id="{2B1001FC-7F0F-4FB2-B045-6C391A8909A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036" y="2204"/>
                  <a:ext cx="155" cy="135"/>
                </a:xfrm>
                <a:custGeom>
                  <a:avLst/>
                  <a:gdLst>
                    <a:gd name="T0" fmla="*/ 0 w 155"/>
                    <a:gd name="T1" fmla="*/ 0 h 135"/>
                    <a:gd name="T2" fmla="*/ 155 w 155"/>
                    <a:gd name="T3" fmla="*/ 0 h 135"/>
                    <a:gd name="T4" fmla="*/ 155 w 155"/>
                    <a:gd name="T5" fmla="*/ 135 h 135"/>
                    <a:gd name="T6" fmla="*/ 0 w 155"/>
                    <a:gd name="T7" fmla="*/ 135 h 135"/>
                    <a:gd name="T8" fmla="*/ 0 w 155"/>
                    <a:gd name="T9" fmla="*/ 0 h 135"/>
                    <a:gd name="T10" fmla="*/ 8 w 155"/>
                    <a:gd name="T11" fmla="*/ 0 h 135"/>
                    <a:gd name="T12" fmla="*/ 155 w 155"/>
                    <a:gd name="T13" fmla="*/ 0 h 135"/>
                    <a:gd name="T14" fmla="*/ 155 w 155"/>
                    <a:gd name="T15" fmla="*/ 135 h 135"/>
                    <a:gd name="T16" fmla="*/ 8 w 155"/>
                    <a:gd name="T17" fmla="*/ 135 h 135"/>
                    <a:gd name="T18" fmla="*/ 8 w 155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55" h="135">
                      <a:moveTo>
                        <a:pt x="0" y="0"/>
                      </a:moveTo>
                      <a:lnTo>
                        <a:pt x="155" y="0"/>
                      </a:lnTo>
                      <a:lnTo>
                        <a:pt x="155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8" y="0"/>
                      </a:moveTo>
                      <a:lnTo>
                        <a:pt x="155" y="0"/>
                      </a:lnTo>
                      <a:lnTo>
                        <a:pt x="155" y="135"/>
                      </a:lnTo>
                      <a:lnTo>
                        <a:pt x="8" y="135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087" name="Freeform 218">
                  <a:extLst>
                    <a:ext uri="{FF2B5EF4-FFF2-40B4-BE49-F238E27FC236}">
                      <a16:creationId xmlns:a16="http://schemas.microsoft.com/office/drawing/2014/main" id="{477FD57E-E2C5-4547-98B5-57A45B25B9A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044" y="2204"/>
                  <a:ext cx="147" cy="135"/>
                </a:xfrm>
                <a:custGeom>
                  <a:avLst/>
                  <a:gdLst>
                    <a:gd name="T0" fmla="*/ 0 w 147"/>
                    <a:gd name="T1" fmla="*/ 0 h 135"/>
                    <a:gd name="T2" fmla="*/ 147 w 147"/>
                    <a:gd name="T3" fmla="*/ 0 h 135"/>
                    <a:gd name="T4" fmla="*/ 147 w 147"/>
                    <a:gd name="T5" fmla="*/ 135 h 135"/>
                    <a:gd name="T6" fmla="*/ 0 w 147"/>
                    <a:gd name="T7" fmla="*/ 135 h 135"/>
                    <a:gd name="T8" fmla="*/ 0 w 147"/>
                    <a:gd name="T9" fmla="*/ 0 h 135"/>
                    <a:gd name="T10" fmla="*/ 6 w 147"/>
                    <a:gd name="T11" fmla="*/ 0 h 135"/>
                    <a:gd name="T12" fmla="*/ 147 w 147"/>
                    <a:gd name="T13" fmla="*/ 0 h 135"/>
                    <a:gd name="T14" fmla="*/ 147 w 147"/>
                    <a:gd name="T15" fmla="*/ 135 h 135"/>
                    <a:gd name="T16" fmla="*/ 6 w 147"/>
                    <a:gd name="T17" fmla="*/ 135 h 135"/>
                    <a:gd name="T18" fmla="*/ 6 w 147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47" h="135">
                      <a:moveTo>
                        <a:pt x="0" y="0"/>
                      </a:moveTo>
                      <a:lnTo>
                        <a:pt x="147" y="0"/>
                      </a:lnTo>
                      <a:lnTo>
                        <a:pt x="147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6" y="0"/>
                      </a:moveTo>
                      <a:lnTo>
                        <a:pt x="147" y="0"/>
                      </a:lnTo>
                      <a:lnTo>
                        <a:pt x="147" y="135"/>
                      </a:lnTo>
                      <a:lnTo>
                        <a:pt x="6" y="13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088" name="Freeform 219">
                  <a:extLst>
                    <a:ext uri="{FF2B5EF4-FFF2-40B4-BE49-F238E27FC236}">
                      <a16:creationId xmlns:a16="http://schemas.microsoft.com/office/drawing/2014/main" id="{0175C93E-7656-4923-B7F4-E85FE212D00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050" y="2204"/>
                  <a:ext cx="141" cy="135"/>
                </a:xfrm>
                <a:custGeom>
                  <a:avLst/>
                  <a:gdLst>
                    <a:gd name="T0" fmla="*/ 0 w 141"/>
                    <a:gd name="T1" fmla="*/ 0 h 135"/>
                    <a:gd name="T2" fmla="*/ 141 w 141"/>
                    <a:gd name="T3" fmla="*/ 0 h 135"/>
                    <a:gd name="T4" fmla="*/ 141 w 141"/>
                    <a:gd name="T5" fmla="*/ 135 h 135"/>
                    <a:gd name="T6" fmla="*/ 0 w 141"/>
                    <a:gd name="T7" fmla="*/ 135 h 135"/>
                    <a:gd name="T8" fmla="*/ 0 w 141"/>
                    <a:gd name="T9" fmla="*/ 0 h 135"/>
                    <a:gd name="T10" fmla="*/ 6 w 141"/>
                    <a:gd name="T11" fmla="*/ 0 h 135"/>
                    <a:gd name="T12" fmla="*/ 141 w 141"/>
                    <a:gd name="T13" fmla="*/ 0 h 135"/>
                    <a:gd name="T14" fmla="*/ 141 w 141"/>
                    <a:gd name="T15" fmla="*/ 135 h 135"/>
                    <a:gd name="T16" fmla="*/ 6 w 141"/>
                    <a:gd name="T17" fmla="*/ 135 h 135"/>
                    <a:gd name="T18" fmla="*/ 6 w 141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41" h="135">
                      <a:moveTo>
                        <a:pt x="0" y="0"/>
                      </a:moveTo>
                      <a:lnTo>
                        <a:pt x="141" y="0"/>
                      </a:lnTo>
                      <a:lnTo>
                        <a:pt x="141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6" y="0"/>
                      </a:moveTo>
                      <a:lnTo>
                        <a:pt x="141" y="0"/>
                      </a:lnTo>
                      <a:lnTo>
                        <a:pt x="141" y="135"/>
                      </a:lnTo>
                      <a:lnTo>
                        <a:pt x="6" y="13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089" name="Freeform 220">
                  <a:extLst>
                    <a:ext uri="{FF2B5EF4-FFF2-40B4-BE49-F238E27FC236}">
                      <a16:creationId xmlns:a16="http://schemas.microsoft.com/office/drawing/2014/main" id="{2008553F-4793-4518-A431-91213319375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056" y="2204"/>
                  <a:ext cx="135" cy="135"/>
                </a:xfrm>
                <a:custGeom>
                  <a:avLst/>
                  <a:gdLst>
                    <a:gd name="T0" fmla="*/ 0 w 135"/>
                    <a:gd name="T1" fmla="*/ 0 h 135"/>
                    <a:gd name="T2" fmla="*/ 135 w 135"/>
                    <a:gd name="T3" fmla="*/ 0 h 135"/>
                    <a:gd name="T4" fmla="*/ 135 w 135"/>
                    <a:gd name="T5" fmla="*/ 135 h 135"/>
                    <a:gd name="T6" fmla="*/ 0 w 135"/>
                    <a:gd name="T7" fmla="*/ 135 h 135"/>
                    <a:gd name="T8" fmla="*/ 0 w 135"/>
                    <a:gd name="T9" fmla="*/ 0 h 135"/>
                    <a:gd name="T10" fmla="*/ 9 w 135"/>
                    <a:gd name="T11" fmla="*/ 0 h 135"/>
                    <a:gd name="T12" fmla="*/ 135 w 135"/>
                    <a:gd name="T13" fmla="*/ 0 h 135"/>
                    <a:gd name="T14" fmla="*/ 135 w 135"/>
                    <a:gd name="T15" fmla="*/ 135 h 135"/>
                    <a:gd name="T16" fmla="*/ 9 w 135"/>
                    <a:gd name="T17" fmla="*/ 135 h 135"/>
                    <a:gd name="T18" fmla="*/ 9 w 135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35" h="135">
                      <a:moveTo>
                        <a:pt x="0" y="0"/>
                      </a:moveTo>
                      <a:lnTo>
                        <a:pt x="135" y="0"/>
                      </a:lnTo>
                      <a:lnTo>
                        <a:pt x="135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9" y="0"/>
                      </a:moveTo>
                      <a:lnTo>
                        <a:pt x="135" y="0"/>
                      </a:lnTo>
                      <a:lnTo>
                        <a:pt x="135" y="135"/>
                      </a:lnTo>
                      <a:lnTo>
                        <a:pt x="9" y="135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090" name="Freeform 221">
                  <a:extLst>
                    <a:ext uri="{FF2B5EF4-FFF2-40B4-BE49-F238E27FC236}">
                      <a16:creationId xmlns:a16="http://schemas.microsoft.com/office/drawing/2014/main" id="{E937AF82-A9A8-4E27-AC2E-908954E733FF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065" y="2204"/>
                  <a:ext cx="126" cy="135"/>
                </a:xfrm>
                <a:custGeom>
                  <a:avLst/>
                  <a:gdLst>
                    <a:gd name="T0" fmla="*/ 0 w 126"/>
                    <a:gd name="T1" fmla="*/ 0 h 135"/>
                    <a:gd name="T2" fmla="*/ 126 w 126"/>
                    <a:gd name="T3" fmla="*/ 0 h 135"/>
                    <a:gd name="T4" fmla="*/ 126 w 126"/>
                    <a:gd name="T5" fmla="*/ 135 h 135"/>
                    <a:gd name="T6" fmla="*/ 0 w 126"/>
                    <a:gd name="T7" fmla="*/ 135 h 135"/>
                    <a:gd name="T8" fmla="*/ 0 w 126"/>
                    <a:gd name="T9" fmla="*/ 0 h 135"/>
                    <a:gd name="T10" fmla="*/ 5 w 126"/>
                    <a:gd name="T11" fmla="*/ 0 h 135"/>
                    <a:gd name="T12" fmla="*/ 126 w 126"/>
                    <a:gd name="T13" fmla="*/ 0 h 135"/>
                    <a:gd name="T14" fmla="*/ 126 w 126"/>
                    <a:gd name="T15" fmla="*/ 135 h 135"/>
                    <a:gd name="T16" fmla="*/ 5 w 126"/>
                    <a:gd name="T17" fmla="*/ 135 h 135"/>
                    <a:gd name="T18" fmla="*/ 5 w 126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26" h="135">
                      <a:moveTo>
                        <a:pt x="0" y="0"/>
                      </a:moveTo>
                      <a:lnTo>
                        <a:pt x="126" y="0"/>
                      </a:lnTo>
                      <a:lnTo>
                        <a:pt x="126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5" y="0"/>
                      </a:moveTo>
                      <a:lnTo>
                        <a:pt x="126" y="0"/>
                      </a:lnTo>
                      <a:lnTo>
                        <a:pt x="126" y="135"/>
                      </a:lnTo>
                      <a:lnTo>
                        <a:pt x="5" y="135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091" name="Freeform 222">
                  <a:extLst>
                    <a:ext uri="{FF2B5EF4-FFF2-40B4-BE49-F238E27FC236}">
                      <a16:creationId xmlns:a16="http://schemas.microsoft.com/office/drawing/2014/main" id="{5D17FA40-3766-4747-A588-9EE5CED2EAC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070" y="2204"/>
                  <a:ext cx="121" cy="135"/>
                </a:xfrm>
                <a:custGeom>
                  <a:avLst/>
                  <a:gdLst>
                    <a:gd name="T0" fmla="*/ 0 w 121"/>
                    <a:gd name="T1" fmla="*/ 0 h 135"/>
                    <a:gd name="T2" fmla="*/ 121 w 121"/>
                    <a:gd name="T3" fmla="*/ 0 h 135"/>
                    <a:gd name="T4" fmla="*/ 121 w 121"/>
                    <a:gd name="T5" fmla="*/ 135 h 135"/>
                    <a:gd name="T6" fmla="*/ 0 w 121"/>
                    <a:gd name="T7" fmla="*/ 135 h 135"/>
                    <a:gd name="T8" fmla="*/ 0 w 121"/>
                    <a:gd name="T9" fmla="*/ 0 h 135"/>
                    <a:gd name="T10" fmla="*/ 6 w 121"/>
                    <a:gd name="T11" fmla="*/ 0 h 135"/>
                    <a:gd name="T12" fmla="*/ 121 w 121"/>
                    <a:gd name="T13" fmla="*/ 0 h 135"/>
                    <a:gd name="T14" fmla="*/ 121 w 121"/>
                    <a:gd name="T15" fmla="*/ 135 h 135"/>
                    <a:gd name="T16" fmla="*/ 6 w 121"/>
                    <a:gd name="T17" fmla="*/ 135 h 135"/>
                    <a:gd name="T18" fmla="*/ 6 w 121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21" h="135">
                      <a:moveTo>
                        <a:pt x="0" y="0"/>
                      </a:moveTo>
                      <a:lnTo>
                        <a:pt x="121" y="0"/>
                      </a:lnTo>
                      <a:lnTo>
                        <a:pt x="121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6" y="0"/>
                      </a:moveTo>
                      <a:lnTo>
                        <a:pt x="121" y="0"/>
                      </a:lnTo>
                      <a:lnTo>
                        <a:pt x="121" y="135"/>
                      </a:lnTo>
                      <a:lnTo>
                        <a:pt x="6" y="13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092" name="Freeform 223">
                  <a:extLst>
                    <a:ext uri="{FF2B5EF4-FFF2-40B4-BE49-F238E27FC236}">
                      <a16:creationId xmlns:a16="http://schemas.microsoft.com/office/drawing/2014/main" id="{BC3ABFFB-BD82-489D-B066-974349C2192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076" y="2204"/>
                  <a:ext cx="115" cy="135"/>
                </a:xfrm>
                <a:custGeom>
                  <a:avLst/>
                  <a:gdLst>
                    <a:gd name="T0" fmla="*/ 0 w 115"/>
                    <a:gd name="T1" fmla="*/ 0 h 135"/>
                    <a:gd name="T2" fmla="*/ 115 w 115"/>
                    <a:gd name="T3" fmla="*/ 0 h 135"/>
                    <a:gd name="T4" fmla="*/ 115 w 115"/>
                    <a:gd name="T5" fmla="*/ 135 h 135"/>
                    <a:gd name="T6" fmla="*/ 0 w 115"/>
                    <a:gd name="T7" fmla="*/ 135 h 135"/>
                    <a:gd name="T8" fmla="*/ 0 w 115"/>
                    <a:gd name="T9" fmla="*/ 0 h 135"/>
                    <a:gd name="T10" fmla="*/ 9 w 115"/>
                    <a:gd name="T11" fmla="*/ 0 h 135"/>
                    <a:gd name="T12" fmla="*/ 115 w 115"/>
                    <a:gd name="T13" fmla="*/ 0 h 135"/>
                    <a:gd name="T14" fmla="*/ 115 w 115"/>
                    <a:gd name="T15" fmla="*/ 135 h 135"/>
                    <a:gd name="T16" fmla="*/ 9 w 115"/>
                    <a:gd name="T17" fmla="*/ 135 h 135"/>
                    <a:gd name="T18" fmla="*/ 9 w 115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15" h="135">
                      <a:moveTo>
                        <a:pt x="0" y="0"/>
                      </a:moveTo>
                      <a:lnTo>
                        <a:pt x="115" y="0"/>
                      </a:lnTo>
                      <a:lnTo>
                        <a:pt x="115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9" y="0"/>
                      </a:moveTo>
                      <a:lnTo>
                        <a:pt x="115" y="0"/>
                      </a:lnTo>
                      <a:lnTo>
                        <a:pt x="115" y="135"/>
                      </a:lnTo>
                      <a:lnTo>
                        <a:pt x="9" y="135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093" name="Freeform 224">
                  <a:extLst>
                    <a:ext uri="{FF2B5EF4-FFF2-40B4-BE49-F238E27FC236}">
                      <a16:creationId xmlns:a16="http://schemas.microsoft.com/office/drawing/2014/main" id="{ED5B105D-911B-4094-988D-5262DE2D0D2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085" y="2204"/>
                  <a:ext cx="106" cy="135"/>
                </a:xfrm>
                <a:custGeom>
                  <a:avLst/>
                  <a:gdLst>
                    <a:gd name="T0" fmla="*/ 0 w 106"/>
                    <a:gd name="T1" fmla="*/ 0 h 135"/>
                    <a:gd name="T2" fmla="*/ 106 w 106"/>
                    <a:gd name="T3" fmla="*/ 0 h 135"/>
                    <a:gd name="T4" fmla="*/ 106 w 106"/>
                    <a:gd name="T5" fmla="*/ 135 h 135"/>
                    <a:gd name="T6" fmla="*/ 0 w 106"/>
                    <a:gd name="T7" fmla="*/ 135 h 135"/>
                    <a:gd name="T8" fmla="*/ 0 w 106"/>
                    <a:gd name="T9" fmla="*/ 0 h 135"/>
                    <a:gd name="T10" fmla="*/ 6 w 106"/>
                    <a:gd name="T11" fmla="*/ 0 h 135"/>
                    <a:gd name="T12" fmla="*/ 106 w 106"/>
                    <a:gd name="T13" fmla="*/ 0 h 135"/>
                    <a:gd name="T14" fmla="*/ 106 w 106"/>
                    <a:gd name="T15" fmla="*/ 135 h 135"/>
                    <a:gd name="T16" fmla="*/ 6 w 106"/>
                    <a:gd name="T17" fmla="*/ 135 h 135"/>
                    <a:gd name="T18" fmla="*/ 6 w 106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06" h="135">
                      <a:moveTo>
                        <a:pt x="0" y="0"/>
                      </a:moveTo>
                      <a:lnTo>
                        <a:pt x="106" y="0"/>
                      </a:lnTo>
                      <a:lnTo>
                        <a:pt x="106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6" y="0"/>
                      </a:moveTo>
                      <a:lnTo>
                        <a:pt x="106" y="0"/>
                      </a:lnTo>
                      <a:lnTo>
                        <a:pt x="106" y="135"/>
                      </a:lnTo>
                      <a:lnTo>
                        <a:pt x="6" y="13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094" name="Freeform 225">
                  <a:extLst>
                    <a:ext uri="{FF2B5EF4-FFF2-40B4-BE49-F238E27FC236}">
                      <a16:creationId xmlns:a16="http://schemas.microsoft.com/office/drawing/2014/main" id="{9BB92561-8B6B-4681-8297-BBA657CFE97B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091" y="2204"/>
                  <a:ext cx="100" cy="135"/>
                </a:xfrm>
                <a:custGeom>
                  <a:avLst/>
                  <a:gdLst>
                    <a:gd name="T0" fmla="*/ 0 w 100"/>
                    <a:gd name="T1" fmla="*/ 0 h 135"/>
                    <a:gd name="T2" fmla="*/ 100 w 100"/>
                    <a:gd name="T3" fmla="*/ 0 h 135"/>
                    <a:gd name="T4" fmla="*/ 100 w 100"/>
                    <a:gd name="T5" fmla="*/ 135 h 135"/>
                    <a:gd name="T6" fmla="*/ 0 w 100"/>
                    <a:gd name="T7" fmla="*/ 135 h 135"/>
                    <a:gd name="T8" fmla="*/ 0 w 100"/>
                    <a:gd name="T9" fmla="*/ 0 h 135"/>
                    <a:gd name="T10" fmla="*/ 5 w 100"/>
                    <a:gd name="T11" fmla="*/ 0 h 135"/>
                    <a:gd name="T12" fmla="*/ 100 w 100"/>
                    <a:gd name="T13" fmla="*/ 0 h 135"/>
                    <a:gd name="T14" fmla="*/ 100 w 100"/>
                    <a:gd name="T15" fmla="*/ 135 h 135"/>
                    <a:gd name="T16" fmla="*/ 5 w 100"/>
                    <a:gd name="T17" fmla="*/ 135 h 135"/>
                    <a:gd name="T18" fmla="*/ 5 w 100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00" h="135">
                      <a:moveTo>
                        <a:pt x="0" y="0"/>
                      </a:moveTo>
                      <a:lnTo>
                        <a:pt x="100" y="0"/>
                      </a:lnTo>
                      <a:lnTo>
                        <a:pt x="100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5" y="0"/>
                      </a:moveTo>
                      <a:lnTo>
                        <a:pt x="100" y="0"/>
                      </a:lnTo>
                      <a:lnTo>
                        <a:pt x="100" y="135"/>
                      </a:lnTo>
                      <a:lnTo>
                        <a:pt x="5" y="135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095" name="Freeform 226">
                  <a:extLst>
                    <a:ext uri="{FF2B5EF4-FFF2-40B4-BE49-F238E27FC236}">
                      <a16:creationId xmlns:a16="http://schemas.microsoft.com/office/drawing/2014/main" id="{7DE03FCA-9BF0-472E-A8DF-D0B27CD8205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096" y="2204"/>
                  <a:ext cx="95" cy="135"/>
                </a:xfrm>
                <a:custGeom>
                  <a:avLst/>
                  <a:gdLst>
                    <a:gd name="T0" fmla="*/ 0 w 95"/>
                    <a:gd name="T1" fmla="*/ 0 h 135"/>
                    <a:gd name="T2" fmla="*/ 95 w 95"/>
                    <a:gd name="T3" fmla="*/ 0 h 135"/>
                    <a:gd name="T4" fmla="*/ 95 w 95"/>
                    <a:gd name="T5" fmla="*/ 135 h 135"/>
                    <a:gd name="T6" fmla="*/ 0 w 95"/>
                    <a:gd name="T7" fmla="*/ 135 h 135"/>
                    <a:gd name="T8" fmla="*/ 0 w 95"/>
                    <a:gd name="T9" fmla="*/ 0 h 135"/>
                    <a:gd name="T10" fmla="*/ 9 w 95"/>
                    <a:gd name="T11" fmla="*/ 0 h 135"/>
                    <a:gd name="T12" fmla="*/ 95 w 95"/>
                    <a:gd name="T13" fmla="*/ 0 h 135"/>
                    <a:gd name="T14" fmla="*/ 95 w 95"/>
                    <a:gd name="T15" fmla="*/ 135 h 135"/>
                    <a:gd name="T16" fmla="*/ 9 w 95"/>
                    <a:gd name="T17" fmla="*/ 135 h 135"/>
                    <a:gd name="T18" fmla="*/ 9 w 95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95" h="135">
                      <a:moveTo>
                        <a:pt x="0" y="0"/>
                      </a:moveTo>
                      <a:lnTo>
                        <a:pt x="95" y="0"/>
                      </a:lnTo>
                      <a:lnTo>
                        <a:pt x="95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9" y="0"/>
                      </a:moveTo>
                      <a:lnTo>
                        <a:pt x="95" y="0"/>
                      </a:lnTo>
                      <a:lnTo>
                        <a:pt x="95" y="135"/>
                      </a:lnTo>
                      <a:lnTo>
                        <a:pt x="9" y="135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096" name="Freeform 227">
                  <a:extLst>
                    <a:ext uri="{FF2B5EF4-FFF2-40B4-BE49-F238E27FC236}">
                      <a16:creationId xmlns:a16="http://schemas.microsoft.com/office/drawing/2014/main" id="{D8B2CE36-EB62-4ACF-8CC7-DDEDC147B50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105" y="2204"/>
                  <a:ext cx="86" cy="135"/>
                </a:xfrm>
                <a:custGeom>
                  <a:avLst/>
                  <a:gdLst>
                    <a:gd name="T0" fmla="*/ 0 w 86"/>
                    <a:gd name="T1" fmla="*/ 0 h 135"/>
                    <a:gd name="T2" fmla="*/ 86 w 86"/>
                    <a:gd name="T3" fmla="*/ 0 h 135"/>
                    <a:gd name="T4" fmla="*/ 86 w 86"/>
                    <a:gd name="T5" fmla="*/ 135 h 135"/>
                    <a:gd name="T6" fmla="*/ 0 w 86"/>
                    <a:gd name="T7" fmla="*/ 135 h 135"/>
                    <a:gd name="T8" fmla="*/ 0 w 86"/>
                    <a:gd name="T9" fmla="*/ 0 h 135"/>
                    <a:gd name="T10" fmla="*/ 6 w 86"/>
                    <a:gd name="T11" fmla="*/ 0 h 135"/>
                    <a:gd name="T12" fmla="*/ 86 w 86"/>
                    <a:gd name="T13" fmla="*/ 0 h 135"/>
                    <a:gd name="T14" fmla="*/ 86 w 86"/>
                    <a:gd name="T15" fmla="*/ 135 h 135"/>
                    <a:gd name="T16" fmla="*/ 6 w 86"/>
                    <a:gd name="T17" fmla="*/ 135 h 135"/>
                    <a:gd name="T18" fmla="*/ 6 w 86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86" h="135">
                      <a:moveTo>
                        <a:pt x="0" y="0"/>
                      </a:moveTo>
                      <a:lnTo>
                        <a:pt x="86" y="0"/>
                      </a:lnTo>
                      <a:lnTo>
                        <a:pt x="86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6" y="0"/>
                      </a:moveTo>
                      <a:lnTo>
                        <a:pt x="86" y="0"/>
                      </a:lnTo>
                      <a:lnTo>
                        <a:pt x="86" y="135"/>
                      </a:lnTo>
                      <a:lnTo>
                        <a:pt x="6" y="13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097" name="Freeform 228">
                  <a:extLst>
                    <a:ext uri="{FF2B5EF4-FFF2-40B4-BE49-F238E27FC236}">
                      <a16:creationId xmlns:a16="http://schemas.microsoft.com/office/drawing/2014/main" id="{7A53CD41-7599-42FA-B8FA-E8C7B549278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111" y="2204"/>
                  <a:ext cx="80" cy="135"/>
                </a:xfrm>
                <a:custGeom>
                  <a:avLst/>
                  <a:gdLst>
                    <a:gd name="T0" fmla="*/ 0 w 80"/>
                    <a:gd name="T1" fmla="*/ 0 h 135"/>
                    <a:gd name="T2" fmla="*/ 80 w 80"/>
                    <a:gd name="T3" fmla="*/ 0 h 135"/>
                    <a:gd name="T4" fmla="*/ 80 w 80"/>
                    <a:gd name="T5" fmla="*/ 135 h 135"/>
                    <a:gd name="T6" fmla="*/ 0 w 80"/>
                    <a:gd name="T7" fmla="*/ 135 h 135"/>
                    <a:gd name="T8" fmla="*/ 0 w 80"/>
                    <a:gd name="T9" fmla="*/ 0 h 135"/>
                    <a:gd name="T10" fmla="*/ 5 w 80"/>
                    <a:gd name="T11" fmla="*/ 0 h 135"/>
                    <a:gd name="T12" fmla="*/ 80 w 80"/>
                    <a:gd name="T13" fmla="*/ 0 h 135"/>
                    <a:gd name="T14" fmla="*/ 80 w 80"/>
                    <a:gd name="T15" fmla="*/ 135 h 135"/>
                    <a:gd name="T16" fmla="*/ 5 w 80"/>
                    <a:gd name="T17" fmla="*/ 135 h 135"/>
                    <a:gd name="T18" fmla="*/ 5 w 80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80" h="135">
                      <a:moveTo>
                        <a:pt x="0" y="0"/>
                      </a:moveTo>
                      <a:lnTo>
                        <a:pt x="80" y="0"/>
                      </a:lnTo>
                      <a:lnTo>
                        <a:pt x="80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5" y="0"/>
                      </a:moveTo>
                      <a:lnTo>
                        <a:pt x="80" y="0"/>
                      </a:lnTo>
                      <a:lnTo>
                        <a:pt x="80" y="135"/>
                      </a:lnTo>
                      <a:lnTo>
                        <a:pt x="5" y="135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098" name="Freeform 229">
                  <a:extLst>
                    <a:ext uri="{FF2B5EF4-FFF2-40B4-BE49-F238E27FC236}">
                      <a16:creationId xmlns:a16="http://schemas.microsoft.com/office/drawing/2014/main" id="{76AD5A0E-B886-4B29-833D-8741FAE6451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116" y="2204"/>
                  <a:ext cx="75" cy="135"/>
                </a:xfrm>
                <a:custGeom>
                  <a:avLst/>
                  <a:gdLst>
                    <a:gd name="T0" fmla="*/ 0 w 75"/>
                    <a:gd name="T1" fmla="*/ 0 h 135"/>
                    <a:gd name="T2" fmla="*/ 75 w 75"/>
                    <a:gd name="T3" fmla="*/ 0 h 135"/>
                    <a:gd name="T4" fmla="*/ 75 w 75"/>
                    <a:gd name="T5" fmla="*/ 135 h 135"/>
                    <a:gd name="T6" fmla="*/ 0 w 75"/>
                    <a:gd name="T7" fmla="*/ 135 h 135"/>
                    <a:gd name="T8" fmla="*/ 0 w 75"/>
                    <a:gd name="T9" fmla="*/ 0 h 135"/>
                    <a:gd name="T10" fmla="*/ 9 w 75"/>
                    <a:gd name="T11" fmla="*/ 0 h 135"/>
                    <a:gd name="T12" fmla="*/ 75 w 75"/>
                    <a:gd name="T13" fmla="*/ 0 h 135"/>
                    <a:gd name="T14" fmla="*/ 75 w 75"/>
                    <a:gd name="T15" fmla="*/ 135 h 135"/>
                    <a:gd name="T16" fmla="*/ 9 w 75"/>
                    <a:gd name="T17" fmla="*/ 135 h 135"/>
                    <a:gd name="T18" fmla="*/ 9 w 75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75" h="135">
                      <a:moveTo>
                        <a:pt x="0" y="0"/>
                      </a:moveTo>
                      <a:lnTo>
                        <a:pt x="75" y="0"/>
                      </a:lnTo>
                      <a:lnTo>
                        <a:pt x="75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9" y="0"/>
                      </a:moveTo>
                      <a:lnTo>
                        <a:pt x="75" y="0"/>
                      </a:lnTo>
                      <a:lnTo>
                        <a:pt x="75" y="135"/>
                      </a:lnTo>
                      <a:lnTo>
                        <a:pt x="9" y="135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099" name="Freeform 230">
                  <a:extLst>
                    <a:ext uri="{FF2B5EF4-FFF2-40B4-BE49-F238E27FC236}">
                      <a16:creationId xmlns:a16="http://schemas.microsoft.com/office/drawing/2014/main" id="{360CBECF-12AF-4BDB-B8E5-B145E16F881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125" y="2204"/>
                  <a:ext cx="66" cy="135"/>
                </a:xfrm>
                <a:custGeom>
                  <a:avLst/>
                  <a:gdLst>
                    <a:gd name="T0" fmla="*/ 0 w 66"/>
                    <a:gd name="T1" fmla="*/ 0 h 135"/>
                    <a:gd name="T2" fmla="*/ 66 w 66"/>
                    <a:gd name="T3" fmla="*/ 0 h 135"/>
                    <a:gd name="T4" fmla="*/ 66 w 66"/>
                    <a:gd name="T5" fmla="*/ 135 h 135"/>
                    <a:gd name="T6" fmla="*/ 0 w 66"/>
                    <a:gd name="T7" fmla="*/ 135 h 135"/>
                    <a:gd name="T8" fmla="*/ 0 w 66"/>
                    <a:gd name="T9" fmla="*/ 0 h 135"/>
                    <a:gd name="T10" fmla="*/ 6 w 66"/>
                    <a:gd name="T11" fmla="*/ 0 h 135"/>
                    <a:gd name="T12" fmla="*/ 66 w 66"/>
                    <a:gd name="T13" fmla="*/ 0 h 135"/>
                    <a:gd name="T14" fmla="*/ 66 w 66"/>
                    <a:gd name="T15" fmla="*/ 135 h 135"/>
                    <a:gd name="T16" fmla="*/ 6 w 66"/>
                    <a:gd name="T17" fmla="*/ 135 h 135"/>
                    <a:gd name="T18" fmla="*/ 6 w 66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66" h="135">
                      <a:moveTo>
                        <a:pt x="0" y="0"/>
                      </a:moveTo>
                      <a:lnTo>
                        <a:pt x="66" y="0"/>
                      </a:lnTo>
                      <a:lnTo>
                        <a:pt x="66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6" y="0"/>
                      </a:moveTo>
                      <a:lnTo>
                        <a:pt x="66" y="0"/>
                      </a:lnTo>
                      <a:lnTo>
                        <a:pt x="66" y="135"/>
                      </a:lnTo>
                      <a:lnTo>
                        <a:pt x="6" y="13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00" name="Freeform 231">
                  <a:extLst>
                    <a:ext uri="{FF2B5EF4-FFF2-40B4-BE49-F238E27FC236}">
                      <a16:creationId xmlns:a16="http://schemas.microsoft.com/office/drawing/2014/main" id="{42D15FE7-22A2-4B11-89ED-53C145DB2D5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131" y="2204"/>
                  <a:ext cx="60" cy="135"/>
                </a:xfrm>
                <a:custGeom>
                  <a:avLst/>
                  <a:gdLst>
                    <a:gd name="T0" fmla="*/ 0 w 60"/>
                    <a:gd name="T1" fmla="*/ 0 h 135"/>
                    <a:gd name="T2" fmla="*/ 60 w 60"/>
                    <a:gd name="T3" fmla="*/ 0 h 135"/>
                    <a:gd name="T4" fmla="*/ 60 w 60"/>
                    <a:gd name="T5" fmla="*/ 135 h 135"/>
                    <a:gd name="T6" fmla="*/ 0 w 60"/>
                    <a:gd name="T7" fmla="*/ 135 h 135"/>
                    <a:gd name="T8" fmla="*/ 0 w 60"/>
                    <a:gd name="T9" fmla="*/ 0 h 135"/>
                    <a:gd name="T10" fmla="*/ 6 w 60"/>
                    <a:gd name="T11" fmla="*/ 0 h 135"/>
                    <a:gd name="T12" fmla="*/ 60 w 60"/>
                    <a:gd name="T13" fmla="*/ 0 h 135"/>
                    <a:gd name="T14" fmla="*/ 60 w 60"/>
                    <a:gd name="T15" fmla="*/ 135 h 135"/>
                    <a:gd name="T16" fmla="*/ 6 w 60"/>
                    <a:gd name="T17" fmla="*/ 135 h 135"/>
                    <a:gd name="T18" fmla="*/ 6 w 60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60" h="135">
                      <a:moveTo>
                        <a:pt x="0" y="0"/>
                      </a:moveTo>
                      <a:lnTo>
                        <a:pt x="60" y="0"/>
                      </a:lnTo>
                      <a:lnTo>
                        <a:pt x="60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6" y="0"/>
                      </a:moveTo>
                      <a:lnTo>
                        <a:pt x="60" y="0"/>
                      </a:lnTo>
                      <a:lnTo>
                        <a:pt x="60" y="135"/>
                      </a:lnTo>
                      <a:lnTo>
                        <a:pt x="6" y="13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01" name="Freeform 232">
                  <a:extLst>
                    <a:ext uri="{FF2B5EF4-FFF2-40B4-BE49-F238E27FC236}">
                      <a16:creationId xmlns:a16="http://schemas.microsoft.com/office/drawing/2014/main" id="{F13D0005-21BD-4069-992D-EC79DB70ABB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137" y="2204"/>
                  <a:ext cx="54" cy="135"/>
                </a:xfrm>
                <a:custGeom>
                  <a:avLst/>
                  <a:gdLst>
                    <a:gd name="T0" fmla="*/ 0 w 54"/>
                    <a:gd name="T1" fmla="*/ 0 h 135"/>
                    <a:gd name="T2" fmla="*/ 54 w 54"/>
                    <a:gd name="T3" fmla="*/ 0 h 135"/>
                    <a:gd name="T4" fmla="*/ 54 w 54"/>
                    <a:gd name="T5" fmla="*/ 135 h 135"/>
                    <a:gd name="T6" fmla="*/ 0 w 54"/>
                    <a:gd name="T7" fmla="*/ 135 h 135"/>
                    <a:gd name="T8" fmla="*/ 0 w 54"/>
                    <a:gd name="T9" fmla="*/ 0 h 135"/>
                    <a:gd name="T10" fmla="*/ 8 w 54"/>
                    <a:gd name="T11" fmla="*/ 0 h 135"/>
                    <a:gd name="T12" fmla="*/ 54 w 54"/>
                    <a:gd name="T13" fmla="*/ 0 h 135"/>
                    <a:gd name="T14" fmla="*/ 54 w 54"/>
                    <a:gd name="T15" fmla="*/ 135 h 135"/>
                    <a:gd name="T16" fmla="*/ 8 w 54"/>
                    <a:gd name="T17" fmla="*/ 135 h 135"/>
                    <a:gd name="T18" fmla="*/ 8 w 54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54" h="135">
                      <a:moveTo>
                        <a:pt x="0" y="0"/>
                      </a:moveTo>
                      <a:lnTo>
                        <a:pt x="54" y="0"/>
                      </a:lnTo>
                      <a:lnTo>
                        <a:pt x="54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8" y="0"/>
                      </a:moveTo>
                      <a:lnTo>
                        <a:pt x="54" y="0"/>
                      </a:lnTo>
                      <a:lnTo>
                        <a:pt x="54" y="135"/>
                      </a:lnTo>
                      <a:lnTo>
                        <a:pt x="8" y="135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02" name="Freeform 233">
                  <a:extLst>
                    <a:ext uri="{FF2B5EF4-FFF2-40B4-BE49-F238E27FC236}">
                      <a16:creationId xmlns:a16="http://schemas.microsoft.com/office/drawing/2014/main" id="{30A14D20-7C24-4E65-9E6F-9AD6BE1B801B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145" y="2204"/>
                  <a:ext cx="46" cy="135"/>
                </a:xfrm>
                <a:custGeom>
                  <a:avLst/>
                  <a:gdLst>
                    <a:gd name="T0" fmla="*/ 0 w 46"/>
                    <a:gd name="T1" fmla="*/ 0 h 135"/>
                    <a:gd name="T2" fmla="*/ 46 w 46"/>
                    <a:gd name="T3" fmla="*/ 0 h 135"/>
                    <a:gd name="T4" fmla="*/ 46 w 46"/>
                    <a:gd name="T5" fmla="*/ 135 h 135"/>
                    <a:gd name="T6" fmla="*/ 0 w 46"/>
                    <a:gd name="T7" fmla="*/ 135 h 135"/>
                    <a:gd name="T8" fmla="*/ 0 w 46"/>
                    <a:gd name="T9" fmla="*/ 0 h 135"/>
                    <a:gd name="T10" fmla="*/ 6 w 46"/>
                    <a:gd name="T11" fmla="*/ 0 h 135"/>
                    <a:gd name="T12" fmla="*/ 46 w 46"/>
                    <a:gd name="T13" fmla="*/ 0 h 135"/>
                    <a:gd name="T14" fmla="*/ 46 w 46"/>
                    <a:gd name="T15" fmla="*/ 135 h 135"/>
                    <a:gd name="T16" fmla="*/ 6 w 46"/>
                    <a:gd name="T17" fmla="*/ 135 h 135"/>
                    <a:gd name="T18" fmla="*/ 6 w 46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46" h="135">
                      <a:moveTo>
                        <a:pt x="0" y="0"/>
                      </a:moveTo>
                      <a:lnTo>
                        <a:pt x="46" y="0"/>
                      </a:lnTo>
                      <a:lnTo>
                        <a:pt x="46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6" y="0"/>
                      </a:moveTo>
                      <a:lnTo>
                        <a:pt x="46" y="0"/>
                      </a:lnTo>
                      <a:lnTo>
                        <a:pt x="46" y="135"/>
                      </a:lnTo>
                      <a:lnTo>
                        <a:pt x="6" y="13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03" name="Freeform 234">
                  <a:extLst>
                    <a:ext uri="{FF2B5EF4-FFF2-40B4-BE49-F238E27FC236}">
                      <a16:creationId xmlns:a16="http://schemas.microsoft.com/office/drawing/2014/main" id="{CFFADC68-A8D3-4468-BF23-9398573BFDCF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151" y="2204"/>
                  <a:ext cx="40" cy="135"/>
                </a:xfrm>
                <a:custGeom>
                  <a:avLst/>
                  <a:gdLst>
                    <a:gd name="T0" fmla="*/ 0 w 40"/>
                    <a:gd name="T1" fmla="*/ 0 h 135"/>
                    <a:gd name="T2" fmla="*/ 40 w 40"/>
                    <a:gd name="T3" fmla="*/ 0 h 135"/>
                    <a:gd name="T4" fmla="*/ 40 w 40"/>
                    <a:gd name="T5" fmla="*/ 135 h 135"/>
                    <a:gd name="T6" fmla="*/ 0 w 40"/>
                    <a:gd name="T7" fmla="*/ 135 h 135"/>
                    <a:gd name="T8" fmla="*/ 0 w 40"/>
                    <a:gd name="T9" fmla="*/ 0 h 135"/>
                    <a:gd name="T10" fmla="*/ 6 w 40"/>
                    <a:gd name="T11" fmla="*/ 0 h 135"/>
                    <a:gd name="T12" fmla="*/ 40 w 40"/>
                    <a:gd name="T13" fmla="*/ 0 h 135"/>
                    <a:gd name="T14" fmla="*/ 40 w 40"/>
                    <a:gd name="T15" fmla="*/ 135 h 135"/>
                    <a:gd name="T16" fmla="*/ 6 w 40"/>
                    <a:gd name="T17" fmla="*/ 135 h 135"/>
                    <a:gd name="T18" fmla="*/ 6 w 40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40" h="135">
                      <a:moveTo>
                        <a:pt x="0" y="0"/>
                      </a:moveTo>
                      <a:lnTo>
                        <a:pt x="40" y="0"/>
                      </a:lnTo>
                      <a:lnTo>
                        <a:pt x="40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6" y="0"/>
                      </a:moveTo>
                      <a:lnTo>
                        <a:pt x="40" y="0"/>
                      </a:lnTo>
                      <a:lnTo>
                        <a:pt x="40" y="135"/>
                      </a:lnTo>
                      <a:lnTo>
                        <a:pt x="6" y="13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04" name="Freeform 235">
                  <a:extLst>
                    <a:ext uri="{FF2B5EF4-FFF2-40B4-BE49-F238E27FC236}">
                      <a16:creationId xmlns:a16="http://schemas.microsoft.com/office/drawing/2014/main" id="{2CBD46CF-F92F-4BDF-A696-255AF69F350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157" y="2204"/>
                  <a:ext cx="34" cy="135"/>
                </a:xfrm>
                <a:custGeom>
                  <a:avLst/>
                  <a:gdLst>
                    <a:gd name="T0" fmla="*/ 0 w 34"/>
                    <a:gd name="T1" fmla="*/ 0 h 135"/>
                    <a:gd name="T2" fmla="*/ 34 w 34"/>
                    <a:gd name="T3" fmla="*/ 0 h 135"/>
                    <a:gd name="T4" fmla="*/ 34 w 34"/>
                    <a:gd name="T5" fmla="*/ 135 h 135"/>
                    <a:gd name="T6" fmla="*/ 0 w 34"/>
                    <a:gd name="T7" fmla="*/ 135 h 135"/>
                    <a:gd name="T8" fmla="*/ 0 w 34"/>
                    <a:gd name="T9" fmla="*/ 0 h 135"/>
                    <a:gd name="T10" fmla="*/ 8 w 34"/>
                    <a:gd name="T11" fmla="*/ 0 h 135"/>
                    <a:gd name="T12" fmla="*/ 34 w 34"/>
                    <a:gd name="T13" fmla="*/ 0 h 135"/>
                    <a:gd name="T14" fmla="*/ 34 w 34"/>
                    <a:gd name="T15" fmla="*/ 135 h 135"/>
                    <a:gd name="T16" fmla="*/ 8 w 34"/>
                    <a:gd name="T17" fmla="*/ 135 h 135"/>
                    <a:gd name="T18" fmla="*/ 8 w 34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34" h="135">
                      <a:moveTo>
                        <a:pt x="0" y="0"/>
                      </a:moveTo>
                      <a:lnTo>
                        <a:pt x="34" y="0"/>
                      </a:lnTo>
                      <a:lnTo>
                        <a:pt x="34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8" y="0"/>
                      </a:moveTo>
                      <a:lnTo>
                        <a:pt x="34" y="0"/>
                      </a:lnTo>
                      <a:lnTo>
                        <a:pt x="34" y="135"/>
                      </a:lnTo>
                      <a:lnTo>
                        <a:pt x="8" y="135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05" name="Freeform 236">
                  <a:extLst>
                    <a:ext uri="{FF2B5EF4-FFF2-40B4-BE49-F238E27FC236}">
                      <a16:creationId xmlns:a16="http://schemas.microsoft.com/office/drawing/2014/main" id="{B5222B21-1BD7-4A67-927F-F91F098BF4AC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165" y="2204"/>
                  <a:ext cx="26" cy="135"/>
                </a:xfrm>
                <a:custGeom>
                  <a:avLst/>
                  <a:gdLst>
                    <a:gd name="T0" fmla="*/ 0 w 26"/>
                    <a:gd name="T1" fmla="*/ 0 h 135"/>
                    <a:gd name="T2" fmla="*/ 26 w 26"/>
                    <a:gd name="T3" fmla="*/ 0 h 135"/>
                    <a:gd name="T4" fmla="*/ 26 w 26"/>
                    <a:gd name="T5" fmla="*/ 135 h 135"/>
                    <a:gd name="T6" fmla="*/ 0 w 26"/>
                    <a:gd name="T7" fmla="*/ 135 h 135"/>
                    <a:gd name="T8" fmla="*/ 0 w 26"/>
                    <a:gd name="T9" fmla="*/ 0 h 135"/>
                    <a:gd name="T10" fmla="*/ 6 w 26"/>
                    <a:gd name="T11" fmla="*/ 0 h 135"/>
                    <a:gd name="T12" fmla="*/ 26 w 26"/>
                    <a:gd name="T13" fmla="*/ 0 h 135"/>
                    <a:gd name="T14" fmla="*/ 26 w 26"/>
                    <a:gd name="T15" fmla="*/ 135 h 135"/>
                    <a:gd name="T16" fmla="*/ 6 w 26"/>
                    <a:gd name="T17" fmla="*/ 135 h 135"/>
                    <a:gd name="T18" fmla="*/ 6 w 26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26" h="135">
                      <a:moveTo>
                        <a:pt x="0" y="0"/>
                      </a:moveTo>
                      <a:lnTo>
                        <a:pt x="26" y="0"/>
                      </a:lnTo>
                      <a:lnTo>
                        <a:pt x="26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6" y="0"/>
                      </a:moveTo>
                      <a:lnTo>
                        <a:pt x="26" y="0"/>
                      </a:lnTo>
                      <a:lnTo>
                        <a:pt x="26" y="135"/>
                      </a:lnTo>
                      <a:lnTo>
                        <a:pt x="6" y="13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06" name="Freeform 237">
                  <a:extLst>
                    <a:ext uri="{FF2B5EF4-FFF2-40B4-BE49-F238E27FC236}">
                      <a16:creationId xmlns:a16="http://schemas.microsoft.com/office/drawing/2014/main" id="{E9743235-C0BF-495D-A488-83A769BC9825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171" y="2204"/>
                  <a:ext cx="20" cy="135"/>
                </a:xfrm>
                <a:custGeom>
                  <a:avLst/>
                  <a:gdLst>
                    <a:gd name="T0" fmla="*/ 0 w 20"/>
                    <a:gd name="T1" fmla="*/ 0 h 135"/>
                    <a:gd name="T2" fmla="*/ 20 w 20"/>
                    <a:gd name="T3" fmla="*/ 0 h 135"/>
                    <a:gd name="T4" fmla="*/ 20 w 20"/>
                    <a:gd name="T5" fmla="*/ 135 h 135"/>
                    <a:gd name="T6" fmla="*/ 0 w 20"/>
                    <a:gd name="T7" fmla="*/ 135 h 135"/>
                    <a:gd name="T8" fmla="*/ 0 w 20"/>
                    <a:gd name="T9" fmla="*/ 0 h 135"/>
                    <a:gd name="T10" fmla="*/ 6 w 20"/>
                    <a:gd name="T11" fmla="*/ 0 h 135"/>
                    <a:gd name="T12" fmla="*/ 20 w 20"/>
                    <a:gd name="T13" fmla="*/ 0 h 135"/>
                    <a:gd name="T14" fmla="*/ 20 w 20"/>
                    <a:gd name="T15" fmla="*/ 135 h 135"/>
                    <a:gd name="T16" fmla="*/ 6 w 20"/>
                    <a:gd name="T17" fmla="*/ 135 h 135"/>
                    <a:gd name="T18" fmla="*/ 6 w 20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20" h="135">
                      <a:moveTo>
                        <a:pt x="0" y="0"/>
                      </a:moveTo>
                      <a:lnTo>
                        <a:pt x="20" y="0"/>
                      </a:lnTo>
                      <a:lnTo>
                        <a:pt x="20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6" y="0"/>
                      </a:moveTo>
                      <a:lnTo>
                        <a:pt x="20" y="0"/>
                      </a:lnTo>
                      <a:lnTo>
                        <a:pt x="20" y="135"/>
                      </a:lnTo>
                      <a:lnTo>
                        <a:pt x="6" y="13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07" name="Freeform 238">
                  <a:extLst>
                    <a:ext uri="{FF2B5EF4-FFF2-40B4-BE49-F238E27FC236}">
                      <a16:creationId xmlns:a16="http://schemas.microsoft.com/office/drawing/2014/main" id="{9BE1364C-75E9-44CF-9E17-59BF0A26B34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177" y="2204"/>
                  <a:ext cx="14" cy="135"/>
                </a:xfrm>
                <a:custGeom>
                  <a:avLst/>
                  <a:gdLst>
                    <a:gd name="T0" fmla="*/ 0 w 14"/>
                    <a:gd name="T1" fmla="*/ 0 h 135"/>
                    <a:gd name="T2" fmla="*/ 14 w 14"/>
                    <a:gd name="T3" fmla="*/ 0 h 135"/>
                    <a:gd name="T4" fmla="*/ 14 w 14"/>
                    <a:gd name="T5" fmla="*/ 135 h 135"/>
                    <a:gd name="T6" fmla="*/ 0 w 14"/>
                    <a:gd name="T7" fmla="*/ 135 h 135"/>
                    <a:gd name="T8" fmla="*/ 0 w 14"/>
                    <a:gd name="T9" fmla="*/ 0 h 135"/>
                    <a:gd name="T10" fmla="*/ 9 w 14"/>
                    <a:gd name="T11" fmla="*/ 0 h 135"/>
                    <a:gd name="T12" fmla="*/ 14 w 14"/>
                    <a:gd name="T13" fmla="*/ 0 h 135"/>
                    <a:gd name="T14" fmla="*/ 14 w 14"/>
                    <a:gd name="T15" fmla="*/ 135 h 135"/>
                    <a:gd name="T16" fmla="*/ 9 w 14"/>
                    <a:gd name="T17" fmla="*/ 135 h 135"/>
                    <a:gd name="T18" fmla="*/ 9 w 14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4" h="135">
                      <a:moveTo>
                        <a:pt x="0" y="0"/>
                      </a:moveTo>
                      <a:lnTo>
                        <a:pt x="14" y="0"/>
                      </a:lnTo>
                      <a:lnTo>
                        <a:pt x="14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9" y="0"/>
                      </a:moveTo>
                      <a:lnTo>
                        <a:pt x="14" y="0"/>
                      </a:lnTo>
                      <a:lnTo>
                        <a:pt x="14" y="135"/>
                      </a:lnTo>
                      <a:lnTo>
                        <a:pt x="9" y="135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08" name="Freeform 239">
                  <a:extLst>
                    <a:ext uri="{FF2B5EF4-FFF2-40B4-BE49-F238E27FC236}">
                      <a16:creationId xmlns:a16="http://schemas.microsoft.com/office/drawing/2014/main" id="{F9BAFE02-F7C6-480C-BB64-A5C31977B93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186" y="2204"/>
                  <a:ext cx="5" cy="135"/>
                </a:xfrm>
                <a:custGeom>
                  <a:avLst/>
                  <a:gdLst>
                    <a:gd name="T0" fmla="*/ 0 w 5"/>
                    <a:gd name="T1" fmla="*/ 0 h 135"/>
                    <a:gd name="T2" fmla="*/ 5 w 5"/>
                    <a:gd name="T3" fmla="*/ 0 h 135"/>
                    <a:gd name="T4" fmla="*/ 5 w 5"/>
                    <a:gd name="T5" fmla="*/ 135 h 135"/>
                    <a:gd name="T6" fmla="*/ 0 w 5"/>
                    <a:gd name="T7" fmla="*/ 135 h 135"/>
                    <a:gd name="T8" fmla="*/ 0 w 5"/>
                    <a:gd name="T9" fmla="*/ 0 h 135"/>
                    <a:gd name="T10" fmla="*/ 5 w 5"/>
                    <a:gd name="T11" fmla="*/ 0 h 135"/>
                    <a:gd name="T12" fmla="*/ 5 w 5"/>
                    <a:gd name="T13" fmla="*/ 0 h 135"/>
                    <a:gd name="T14" fmla="*/ 5 w 5"/>
                    <a:gd name="T15" fmla="*/ 135 h 135"/>
                    <a:gd name="T16" fmla="*/ 5 w 5"/>
                    <a:gd name="T17" fmla="*/ 135 h 135"/>
                    <a:gd name="T18" fmla="*/ 5 w 5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5" h="135">
                      <a:moveTo>
                        <a:pt x="0" y="0"/>
                      </a:moveTo>
                      <a:lnTo>
                        <a:pt x="5" y="0"/>
                      </a:lnTo>
                      <a:lnTo>
                        <a:pt x="5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5" y="135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09" name="Rectangle 240">
                  <a:extLst>
                    <a:ext uri="{FF2B5EF4-FFF2-40B4-BE49-F238E27FC236}">
                      <a16:creationId xmlns:a16="http://schemas.microsoft.com/office/drawing/2014/main" id="{977914DD-E8AD-4A66-A53D-57BAEA7D9E6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44" y="2204"/>
                  <a:ext cx="1347" cy="13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eaLnBrk="1" hangingPunct="1"/>
                  <a:endParaRPr lang="en-US" altLang="en-US">
                    <a:latin typeface="Linux Biolinum" panose="02000503000000000000" pitchFamily="2" charset="0"/>
                    <a:cs typeface="Linux Biolinum" panose="02000503000000000000" pitchFamily="2" charset="0"/>
                  </a:endParaRPr>
                </a:p>
              </p:txBody>
            </p:sp>
            <p:sp>
              <p:nvSpPr>
                <p:cNvPr id="11110" name="Freeform 241">
                  <a:extLst>
                    <a:ext uri="{FF2B5EF4-FFF2-40B4-BE49-F238E27FC236}">
                      <a16:creationId xmlns:a16="http://schemas.microsoft.com/office/drawing/2014/main" id="{E557235F-C990-4575-9B9B-B86524FD63B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844" y="2204"/>
                  <a:ext cx="1347" cy="135"/>
                </a:xfrm>
                <a:custGeom>
                  <a:avLst/>
                  <a:gdLst>
                    <a:gd name="T0" fmla="*/ 0 w 1347"/>
                    <a:gd name="T1" fmla="*/ 0 h 135"/>
                    <a:gd name="T2" fmla="*/ 1347 w 1347"/>
                    <a:gd name="T3" fmla="*/ 0 h 135"/>
                    <a:gd name="T4" fmla="*/ 1347 w 1347"/>
                    <a:gd name="T5" fmla="*/ 135 h 135"/>
                    <a:gd name="T6" fmla="*/ 0 w 1347"/>
                    <a:gd name="T7" fmla="*/ 135 h 135"/>
                    <a:gd name="T8" fmla="*/ 0 w 1347"/>
                    <a:gd name="T9" fmla="*/ 0 h 135"/>
                    <a:gd name="T10" fmla="*/ 8 w 1347"/>
                    <a:gd name="T11" fmla="*/ 0 h 135"/>
                    <a:gd name="T12" fmla="*/ 1347 w 1347"/>
                    <a:gd name="T13" fmla="*/ 0 h 135"/>
                    <a:gd name="T14" fmla="*/ 1347 w 1347"/>
                    <a:gd name="T15" fmla="*/ 135 h 135"/>
                    <a:gd name="T16" fmla="*/ 8 w 1347"/>
                    <a:gd name="T17" fmla="*/ 135 h 135"/>
                    <a:gd name="T18" fmla="*/ 8 w 1347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347" h="135">
                      <a:moveTo>
                        <a:pt x="0" y="0"/>
                      </a:moveTo>
                      <a:lnTo>
                        <a:pt x="1347" y="0"/>
                      </a:lnTo>
                      <a:lnTo>
                        <a:pt x="1347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8" y="0"/>
                      </a:moveTo>
                      <a:lnTo>
                        <a:pt x="1347" y="0"/>
                      </a:lnTo>
                      <a:lnTo>
                        <a:pt x="1347" y="135"/>
                      </a:lnTo>
                      <a:lnTo>
                        <a:pt x="8" y="135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11" name="Freeform 242">
                  <a:extLst>
                    <a:ext uri="{FF2B5EF4-FFF2-40B4-BE49-F238E27FC236}">
                      <a16:creationId xmlns:a16="http://schemas.microsoft.com/office/drawing/2014/main" id="{7AAA6488-D189-4238-8337-5467AA7C6D7B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852" y="2204"/>
                  <a:ext cx="1339" cy="135"/>
                </a:xfrm>
                <a:custGeom>
                  <a:avLst/>
                  <a:gdLst>
                    <a:gd name="T0" fmla="*/ 0 w 1339"/>
                    <a:gd name="T1" fmla="*/ 0 h 135"/>
                    <a:gd name="T2" fmla="*/ 1339 w 1339"/>
                    <a:gd name="T3" fmla="*/ 0 h 135"/>
                    <a:gd name="T4" fmla="*/ 1339 w 1339"/>
                    <a:gd name="T5" fmla="*/ 135 h 135"/>
                    <a:gd name="T6" fmla="*/ 0 w 1339"/>
                    <a:gd name="T7" fmla="*/ 135 h 135"/>
                    <a:gd name="T8" fmla="*/ 0 w 1339"/>
                    <a:gd name="T9" fmla="*/ 0 h 135"/>
                    <a:gd name="T10" fmla="*/ 6 w 1339"/>
                    <a:gd name="T11" fmla="*/ 0 h 135"/>
                    <a:gd name="T12" fmla="*/ 1339 w 1339"/>
                    <a:gd name="T13" fmla="*/ 0 h 135"/>
                    <a:gd name="T14" fmla="*/ 1339 w 1339"/>
                    <a:gd name="T15" fmla="*/ 135 h 135"/>
                    <a:gd name="T16" fmla="*/ 6 w 1339"/>
                    <a:gd name="T17" fmla="*/ 135 h 135"/>
                    <a:gd name="T18" fmla="*/ 6 w 1339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339" h="135">
                      <a:moveTo>
                        <a:pt x="0" y="0"/>
                      </a:moveTo>
                      <a:lnTo>
                        <a:pt x="1339" y="0"/>
                      </a:lnTo>
                      <a:lnTo>
                        <a:pt x="1339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6" y="0"/>
                      </a:moveTo>
                      <a:lnTo>
                        <a:pt x="1339" y="0"/>
                      </a:lnTo>
                      <a:lnTo>
                        <a:pt x="1339" y="135"/>
                      </a:lnTo>
                      <a:lnTo>
                        <a:pt x="6" y="13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12" name="Freeform 243">
                  <a:extLst>
                    <a:ext uri="{FF2B5EF4-FFF2-40B4-BE49-F238E27FC236}">
                      <a16:creationId xmlns:a16="http://schemas.microsoft.com/office/drawing/2014/main" id="{B0E14F59-2846-458F-A383-0DDC552AEE6B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858" y="2204"/>
                  <a:ext cx="1333" cy="135"/>
                </a:xfrm>
                <a:custGeom>
                  <a:avLst/>
                  <a:gdLst>
                    <a:gd name="T0" fmla="*/ 0 w 1333"/>
                    <a:gd name="T1" fmla="*/ 0 h 135"/>
                    <a:gd name="T2" fmla="*/ 1333 w 1333"/>
                    <a:gd name="T3" fmla="*/ 0 h 135"/>
                    <a:gd name="T4" fmla="*/ 1333 w 1333"/>
                    <a:gd name="T5" fmla="*/ 135 h 135"/>
                    <a:gd name="T6" fmla="*/ 0 w 1333"/>
                    <a:gd name="T7" fmla="*/ 135 h 135"/>
                    <a:gd name="T8" fmla="*/ 0 w 1333"/>
                    <a:gd name="T9" fmla="*/ 0 h 135"/>
                    <a:gd name="T10" fmla="*/ 6 w 1333"/>
                    <a:gd name="T11" fmla="*/ 0 h 135"/>
                    <a:gd name="T12" fmla="*/ 1333 w 1333"/>
                    <a:gd name="T13" fmla="*/ 0 h 135"/>
                    <a:gd name="T14" fmla="*/ 1333 w 1333"/>
                    <a:gd name="T15" fmla="*/ 135 h 135"/>
                    <a:gd name="T16" fmla="*/ 6 w 1333"/>
                    <a:gd name="T17" fmla="*/ 135 h 135"/>
                    <a:gd name="T18" fmla="*/ 6 w 1333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333" h="135">
                      <a:moveTo>
                        <a:pt x="0" y="0"/>
                      </a:moveTo>
                      <a:lnTo>
                        <a:pt x="1333" y="0"/>
                      </a:lnTo>
                      <a:lnTo>
                        <a:pt x="1333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6" y="0"/>
                      </a:moveTo>
                      <a:lnTo>
                        <a:pt x="1333" y="0"/>
                      </a:lnTo>
                      <a:lnTo>
                        <a:pt x="1333" y="135"/>
                      </a:lnTo>
                      <a:lnTo>
                        <a:pt x="6" y="13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13" name="Freeform 244">
                  <a:extLst>
                    <a:ext uri="{FF2B5EF4-FFF2-40B4-BE49-F238E27FC236}">
                      <a16:creationId xmlns:a16="http://schemas.microsoft.com/office/drawing/2014/main" id="{0E36E8C3-F073-4EE8-A633-DB2A3085E57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864" y="2204"/>
                  <a:ext cx="1327" cy="135"/>
                </a:xfrm>
                <a:custGeom>
                  <a:avLst/>
                  <a:gdLst>
                    <a:gd name="T0" fmla="*/ 0 w 1327"/>
                    <a:gd name="T1" fmla="*/ 0 h 135"/>
                    <a:gd name="T2" fmla="*/ 1327 w 1327"/>
                    <a:gd name="T3" fmla="*/ 0 h 135"/>
                    <a:gd name="T4" fmla="*/ 1327 w 1327"/>
                    <a:gd name="T5" fmla="*/ 135 h 135"/>
                    <a:gd name="T6" fmla="*/ 0 w 1327"/>
                    <a:gd name="T7" fmla="*/ 135 h 135"/>
                    <a:gd name="T8" fmla="*/ 0 w 1327"/>
                    <a:gd name="T9" fmla="*/ 0 h 135"/>
                    <a:gd name="T10" fmla="*/ 8 w 1327"/>
                    <a:gd name="T11" fmla="*/ 0 h 135"/>
                    <a:gd name="T12" fmla="*/ 1327 w 1327"/>
                    <a:gd name="T13" fmla="*/ 0 h 135"/>
                    <a:gd name="T14" fmla="*/ 1327 w 1327"/>
                    <a:gd name="T15" fmla="*/ 135 h 135"/>
                    <a:gd name="T16" fmla="*/ 8 w 1327"/>
                    <a:gd name="T17" fmla="*/ 135 h 135"/>
                    <a:gd name="T18" fmla="*/ 8 w 1327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327" h="135">
                      <a:moveTo>
                        <a:pt x="0" y="0"/>
                      </a:moveTo>
                      <a:lnTo>
                        <a:pt x="1327" y="0"/>
                      </a:lnTo>
                      <a:lnTo>
                        <a:pt x="1327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8" y="0"/>
                      </a:moveTo>
                      <a:lnTo>
                        <a:pt x="1327" y="0"/>
                      </a:lnTo>
                      <a:lnTo>
                        <a:pt x="1327" y="135"/>
                      </a:lnTo>
                      <a:lnTo>
                        <a:pt x="8" y="135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14" name="Freeform 245">
                  <a:extLst>
                    <a:ext uri="{FF2B5EF4-FFF2-40B4-BE49-F238E27FC236}">
                      <a16:creationId xmlns:a16="http://schemas.microsoft.com/office/drawing/2014/main" id="{7B02BADC-81C5-4642-AC95-84D9FA5C296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872" y="2204"/>
                  <a:ext cx="1319" cy="135"/>
                </a:xfrm>
                <a:custGeom>
                  <a:avLst/>
                  <a:gdLst>
                    <a:gd name="T0" fmla="*/ 0 w 1319"/>
                    <a:gd name="T1" fmla="*/ 0 h 135"/>
                    <a:gd name="T2" fmla="*/ 1319 w 1319"/>
                    <a:gd name="T3" fmla="*/ 0 h 135"/>
                    <a:gd name="T4" fmla="*/ 1319 w 1319"/>
                    <a:gd name="T5" fmla="*/ 135 h 135"/>
                    <a:gd name="T6" fmla="*/ 0 w 1319"/>
                    <a:gd name="T7" fmla="*/ 135 h 135"/>
                    <a:gd name="T8" fmla="*/ 0 w 1319"/>
                    <a:gd name="T9" fmla="*/ 0 h 135"/>
                    <a:gd name="T10" fmla="*/ 6 w 1319"/>
                    <a:gd name="T11" fmla="*/ 0 h 135"/>
                    <a:gd name="T12" fmla="*/ 1319 w 1319"/>
                    <a:gd name="T13" fmla="*/ 0 h 135"/>
                    <a:gd name="T14" fmla="*/ 1319 w 1319"/>
                    <a:gd name="T15" fmla="*/ 135 h 135"/>
                    <a:gd name="T16" fmla="*/ 6 w 1319"/>
                    <a:gd name="T17" fmla="*/ 135 h 135"/>
                    <a:gd name="T18" fmla="*/ 6 w 1319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319" h="135">
                      <a:moveTo>
                        <a:pt x="0" y="0"/>
                      </a:moveTo>
                      <a:lnTo>
                        <a:pt x="1319" y="0"/>
                      </a:lnTo>
                      <a:lnTo>
                        <a:pt x="1319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6" y="0"/>
                      </a:moveTo>
                      <a:lnTo>
                        <a:pt x="1319" y="0"/>
                      </a:lnTo>
                      <a:lnTo>
                        <a:pt x="1319" y="135"/>
                      </a:lnTo>
                      <a:lnTo>
                        <a:pt x="6" y="13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15" name="Freeform 246">
                  <a:extLst>
                    <a:ext uri="{FF2B5EF4-FFF2-40B4-BE49-F238E27FC236}">
                      <a16:creationId xmlns:a16="http://schemas.microsoft.com/office/drawing/2014/main" id="{D7B54F04-6406-4C3D-A25E-104FE3E6F0F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878" y="2204"/>
                  <a:ext cx="1313" cy="135"/>
                </a:xfrm>
                <a:custGeom>
                  <a:avLst/>
                  <a:gdLst>
                    <a:gd name="T0" fmla="*/ 0 w 1313"/>
                    <a:gd name="T1" fmla="*/ 0 h 135"/>
                    <a:gd name="T2" fmla="*/ 1313 w 1313"/>
                    <a:gd name="T3" fmla="*/ 0 h 135"/>
                    <a:gd name="T4" fmla="*/ 1313 w 1313"/>
                    <a:gd name="T5" fmla="*/ 135 h 135"/>
                    <a:gd name="T6" fmla="*/ 0 w 1313"/>
                    <a:gd name="T7" fmla="*/ 135 h 135"/>
                    <a:gd name="T8" fmla="*/ 0 w 1313"/>
                    <a:gd name="T9" fmla="*/ 0 h 135"/>
                    <a:gd name="T10" fmla="*/ 6 w 1313"/>
                    <a:gd name="T11" fmla="*/ 0 h 135"/>
                    <a:gd name="T12" fmla="*/ 1313 w 1313"/>
                    <a:gd name="T13" fmla="*/ 0 h 135"/>
                    <a:gd name="T14" fmla="*/ 1313 w 1313"/>
                    <a:gd name="T15" fmla="*/ 135 h 135"/>
                    <a:gd name="T16" fmla="*/ 6 w 1313"/>
                    <a:gd name="T17" fmla="*/ 135 h 135"/>
                    <a:gd name="T18" fmla="*/ 6 w 1313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313" h="135">
                      <a:moveTo>
                        <a:pt x="0" y="0"/>
                      </a:moveTo>
                      <a:lnTo>
                        <a:pt x="1313" y="0"/>
                      </a:lnTo>
                      <a:lnTo>
                        <a:pt x="1313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6" y="0"/>
                      </a:moveTo>
                      <a:lnTo>
                        <a:pt x="1313" y="0"/>
                      </a:lnTo>
                      <a:lnTo>
                        <a:pt x="1313" y="135"/>
                      </a:lnTo>
                      <a:lnTo>
                        <a:pt x="6" y="13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16" name="Freeform 247">
                  <a:extLst>
                    <a:ext uri="{FF2B5EF4-FFF2-40B4-BE49-F238E27FC236}">
                      <a16:creationId xmlns:a16="http://schemas.microsoft.com/office/drawing/2014/main" id="{FD2D1D76-60E4-4673-8EC3-3A0A6F4BECF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884" y="2204"/>
                  <a:ext cx="1307" cy="135"/>
                </a:xfrm>
                <a:custGeom>
                  <a:avLst/>
                  <a:gdLst>
                    <a:gd name="T0" fmla="*/ 0 w 1307"/>
                    <a:gd name="T1" fmla="*/ 0 h 135"/>
                    <a:gd name="T2" fmla="*/ 1307 w 1307"/>
                    <a:gd name="T3" fmla="*/ 0 h 135"/>
                    <a:gd name="T4" fmla="*/ 1307 w 1307"/>
                    <a:gd name="T5" fmla="*/ 135 h 135"/>
                    <a:gd name="T6" fmla="*/ 0 w 1307"/>
                    <a:gd name="T7" fmla="*/ 135 h 135"/>
                    <a:gd name="T8" fmla="*/ 0 w 1307"/>
                    <a:gd name="T9" fmla="*/ 0 h 135"/>
                    <a:gd name="T10" fmla="*/ 9 w 1307"/>
                    <a:gd name="T11" fmla="*/ 0 h 135"/>
                    <a:gd name="T12" fmla="*/ 1307 w 1307"/>
                    <a:gd name="T13" fmla="*/ 0 h 135"/>
                    <a:gd name="T14" fmla="*/ 1307 w 1307"/>
                    <a:gd name="T15" fmla="*/ 135 h 135"/>
                    <a:gd name="T16" fmla="*/ 9 w 1307"/>
                    <a:gd name="T17" fmla="*/ 135 h 135"/>
                    <a:gd name="T18" fmla="*/ 9 w 1307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307" h="135">
                      <a:moveTo>
                        <a:pt x="0" y="0"/>
                      </a:moveTo>
                      <a:lnTo>
                        <a:pt x="1307" y="0"/>
                      </a:lnTo>
                      <a:lnTo>
                        <a:pt x="1307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9" y="0"/>
                      </a:moveTo>
                      <a:lnTo>
                        <a:pt x="1307" y="0"/>
                      </a:lnTo>
                      <a:lnTo>
                        <a:pt x="1307" y="135"/>
                      </a:lnTo>
                      <a:lnTo>
                        <a:pt x="9" y="135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17" name="Freeform 248">
                  <a:extLst>
                    <a:ext uri="{FF2B5EF4-FFF2-40B4-BE49-F238E27FC236}">
                      <a16:creationId xmlns:a16="http://schemas.microsoft.com/office/drawing/2014/main" id="{6825E400-3EF2-4805-AAEF-90A6D056113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893" y="2204"/>
                  <a:ext cx="1298" cy="135"/>
                </a:xfrm>
                <a:custGeom>
                  <a:avLst/>
                  <a:gdLst>
                    <a:gd name="T0" fmla="*/ 0 w 1298"/>
                    <a:gd name="T1" fmla="*/ 0 h 135"/>
                    <a:gd name="T2" fmla="*/ 1298 w 1298"/>
                    <a:gd name="T3" fmla="*/ 0 h 135"/>
                    <a:gd name="T4" fmla="*/ 1298 w 1298"/>
                    <a:gd name="T5" fmla="*/ 135 h 135"/>
                    <a:gd name="T6" fmla="*/ 0 w 1298"/>
                    <a:gd name="T7" fmla="*/ 135 h 135"/>
                    <a:gd name="T8" fmla="*/ 0 w 1298"/>
                    <a:gd name="T9" fmla="*/ 0 h 135"/>
                    <a:gd name="T10" fmla="*/ 5 w 1298"/>
                    <a:gd name="T11" fmla="*/ 0 h 135"/>
                    <a:gd name="T12" fmla="*/ 1298 w 1298"/>
                    <a:gd name="T13" fmla="*/ 0 h 135"/>
                    <a:gd name="T14" fmla="*/ 1298 w 1298"/>
                    <a:gd name="T15" fmla="*/ 135 h 135"/>
                    <a:gd name="T16" fmla="*/ 5 w 1298"/>
                    <a:gd name="T17" fmla="*/ 135 h 135"/>
                    <a:gd name="T18" fmla="*/ 5 w 1298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298" h="135">
                      <a:moveTo>
                        <a:pt x="0" y="0"/>
                      </a:moveTo>
                      <a:lnTo>
                        <a:pt x="1298" y="0"/>
                      </a:lnTo>
                      <a:lnTo>
                        <a:pt x="1298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5" y="0"/>
                      </a:moveTo>
                      <a:lnTo>
                        <a:pt x="1298" y="0"/>
                      </a:lnTo>
                      <a:lnTo>
                        <a:pt x="1298" y="135"/>
                      </a:lnTo>
                      <a:lnTo>
                        <a:pt x="5" y="135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18" name="Freeform 249">
                  <a:extLst>
                    <a:ext uri="{FF2B5EF4-FFF2-40B4-BE49-F238E27FC236}">
                      <a16:creationId xmlns:a16="http://schemas.microsoft.com/office/drawing/2014/main" id="{4EF35858-6D74-4343-A12E-98B97C34093B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898" y="2204"/>
                  <a:ext cx="1293" cy="135"/>
                </a:xfrm>
                <a:custGeom>
                  <a:avLst/>
                  <a:gdLst>
                    <a:gd name="T0" fmla="*/ 0 w 1293"/>
                    <a:gd name="T1" fmla="*/ 0 h 135"/>
                    <a:gd name="T2" fmla="*/ 1293 w 1293"/>
                    <a:gd name="T3" fmla="*/ 0 h 135"/>
                    <a:gd name="T4" fmla="*/ 1293 w 1293"/>
                    <a:gd name="T5" fmla="*/ 135 h 135"/>
                    <a:gd name="T6" fmla="*/ 0 w 1293"/>
                    <a:gd name="T7" fmla="*/ 135 h 135"/>
                    <a:gd name="T8" fmla="*/ 0 w 1293"/>
                    <a:gd name="T9" fmla="*/ 0 h 135"/>
                    <a:gd name="T10" fmla="*/ 6 w 1293"/>
                    <a:gd name="T11" fmla="*/ 0 h 135"/>
                    <a:gd name="T12" fmla="*/ 1293 w 1293"/>
                    <a:gd name="T13" fmla="*/ 0 h 135"/>
                    <a:gd name="T14" fmla="*/ 1293 w 1293"/>
                    <a:gd name="T15" fmla="*/ 135 h 135"/>
                    <a:gd name="T16" fmla="*/ 6 w 1293"/>
                    <a:gd name="T17" fmla="*/ 135 h 135"/>
                    <a:gd name="T18" fmla="*/ 6 w 1293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293" h="135">
                      <a:moveTo>
                        <a:pt x="0" y="0"/>
                      </a:moveTo>
                      <a:lnTo>
                        <a:pt x="1293" y="0"/>
                      </a:lnTo>
                      <a:lnTo>
                        <a:pt x="1293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6" y="0"/>
                      </a:moveTo>
                      <a:lnTo>
                        <a:pt x="1293" y="0"/>
                      </a:lnTo>
                      <a:lnTo>
                        <a:pt x="1293" y="135"/>
                      </a:lnTo>
                      <a:lnTo>
                        <a:pt x="6" y="13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19" name="Freeform 250">
                  <a:extLst>
                    <a:ext uri="{FF2B5EF4-FFF2-40B4-BE49-F238E27FC236}">
                      <a16:creationId xmlns:a16="http://schemas.microsoft.com/office/drawing/2014/main" id="{9382AF5F-1F8C-4F8E-BDA2-387053CEB24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904" y="2204"/>
                  <a:ext cx="1287" cy="135"/>
                </a:xfrm>
                <a:custGeom>
                  <a:avLst/>
                  <a:gdLst>
                    <a:gd name="T0" fmla="*/ 0 w 1287"/>
                    <a:gd name="T1" fmla="*/ 0 h 135"/>
                    <a:gd name="T2" fmla="*/ 1287 w 1287"/>
                    <a:gd name="T3" fmla="*/ 0 h 135"/>
                    <a:gd name="T4" fmla="*/ 1287 w 1287"/>
                    <a:gd name="T5" fmla="*/ 135 h 135"/>
                    <a:gd name="T6" fmla="*/ 0 w 1287"/>
                    <a:gd name="T7" fmla="*/ 135 h 135"/>
                    <a:gd name="T8" fmla="*/ 0 w 1287"/>
                    <a:gd name="T9" fmla="*/ 0 h 135"/>
                    <a:gd name="T10" fmla="*/ 9 w 1287"/>
                    <a:gd name="T11" fmla="*/ 0 h 135"/>
                    <a:gd name="T12" fmla="*/ 1287 w 1287"/>
                    <a:gd name="T13" fmla="*/ 0 h 135"/>
                    <a:gd name="T14" fmla="*/ 1287 w 1287"/>
                    <a:gd name="T15" fmla="*/ 135 h 135"/>
                    <a:gd name="T16" fmla="*/ 9 w 1287"/>
                    <a:gd name="T17" fmla="*/ 135 h 135"/>
                    <a:gd name="T18" fmla="*/ 9 w 1287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287" h="135">
                      <a:moveTo>
                        <a:pt x="0" y="0"/>
                      </a:moveTo>
                      <a:lnTo>
                        <a:pt x="1287" y="0"/>
                      </a:lnTo>
                      <a:lnTo>
                        <a:pt x="1287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9" y="0"/>
                      </a:moveTo>
                      <a:lnTo>
                        <a:pt x="1287" y="0"/>
                      </a:lnTo>
                      <a:lnTo>
                        <a:pt x="1287" y="135"/>
                      </a:lnTo>
                      <a:lnTo>
                        <a:pt x="9" y="135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20" name="Freeform 251">
                  <a:extLst>
                    <a:ext uri="{FF2B5EF4-FFF2-40B4-BE49-F238E27FC236}">
                      <a16:creationId xmlns:a16="http://schemas.microsoft.com/office/drawing/2014/main" id="{64F5527E-D17B-4AD4-94F8-AD7DFA6E682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913" y="2204"/>
                  <a:ext cx="1278" cy="135"/>
                </a:xfrm>
                <a:custGeom>
                  <a:avLst/>
                  <a:gdLst>
                    <a:gd name="T0" fmla="*/ 0 w 1278"/>
                    <a:gd name="T1" fmla="*/ 0 h 135"/>
                    <a:gd name="T2" fmla="*/ 1278 w 1278"/>
                    <a:gd name="T3" fmla="*/ 0 h 135"/>
                    <a:gd name="T4" fmla="*/ 1278 w 1278"/>
                    <a:gd name="T5" fmla="*/ 135 h 135"/>
                    <a:gd name="T6" fmla="*/ 0 w 1278"/>
                    <a:gd name="T7" fmla="*/ 135 h 135"/>
                    <a:gd name="T8" fmla="*/ 0 w 1278"/>
                    <a:gd name="T9" fmla="*/ 0 h 135"/>
                    <a:gd name="T10" fmla="*/ 6 w 1278"/>
                    <a:gd name="T11" fmla="*/ 0 h 135"/>
                    <a:gd name="T12" fmla="*/ 1278 w 1278"/>
                    <a:gd name="T13" fmla="*/ 0 h 135"/>
                    <a:gd name="T14" fmla="*/ 1278 w 1278"/>
                    <a:gd name="T15" fmla="*/ 135 h 135"/>
                    <a:gd name="T16" fmla="*/ 6 w 1278"/>
                    <a:gd name="T17" fmla="*/ 135 h 135"/>
                    <a:gd name="T18" fmla="*/ 6 w 1278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278" h="135">
                      <a:moveTo>
                        <a:pt x="0" y="0"/>
                      </a:moveTo>
                      <a:lnTo>
                        <a:pt x="1278" y="0"/>
                      </a:lnTo>
                      <a:lnTo>
                        <a:pt x="1278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6" y="0"/>
                      </a:moveTo>
                      <a:lnTo>
                        <a:pt x="1278" y="0"/>
                      </a:lnTo>
                      <a:lnTo>
                        <a:pt x="1278" y="135"/>
                      </a:lnTo>
                      <a:lnTo>
                        <a:pt x="6" y="13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21" name="Freeform 252">
                  <a:extLst>
                    <a:ext uri="{FF2B5EF4-FFF2-40B4-BE49-F238E27FC236}">
                      <a16:creationId xmlns:a16="http://schemas.microsoft.com/office/drawing/2014/main" id="{8E679102-0727-4808-B85F-43C9D7AD9CAC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919" y="2204"/>
                  <a:ext cx="1272" cy="135"/>
                </a:xfrm>
                <a:custGeom>
                  <a:avLst/>
                  <a:gdLst>
                    <a:gd name="T0" fmla="*/ 0 w 1272"/>
                    <a:gd name="T1" fmla="*/ 0 h 135"/>
                    <a:gd name="T2" fmla="*/ 1272 w 1272"/>
                    <a:gd name="T3" fmla="*/ 0 h 135"/>
                    <a:gd name="T4" fmla="*/ 1272 w 1272"/>
                    <a:gd name="T5" fmla="*/ 135 h 135"/>
                    <a:gd name="T6" fmla="*/ 0 w 1272"/>
                    <a:gd name="T7" fmla="*/ 135 h 135"/>
                    <a:gd name="T8" fmla="*/ 0 w 1272"/>
                    <a:gd name="T9" fmla="*/ 0 h 135"/>
                    <a:gd name="T10" fmla="*/ 5 w 1272"/>
                    <a:gd name="T11" fmla="*/ 0 h 135"/>
                    <a:gd name="T12" fmla="*/ 1272 w 1272"/>
                    <a:gd name="T13" fmla="*/ 0 h 135"/>
                    <a:gd name="T14" fmla="*/ 1272 w 1272"/>
                    <a:gd name="T15" fmla="*/ 135 h 135"/>
                    <a:gd name="T16" fmla="*/ 5 w 1272"/>
                    <a:gd name="T17" fmla="*/ 135 h 135"/>
                    <a:gd name="T18" fmla="*/ 5 w 1272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272" h="135">
                      <a:moveTo>
                        <a:pt x="0" y="0"/>
                      </a:moveTo>
                      <a:lnTo>
                        <a:pt x="1272" y="0"/>
                      </a:lnTo>
                      <a:lnTo>
                        <a:pt x="1272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5" y="0"/>
                      </a:moveTo>
                      <a:lnTo>
                        <a:pt x="1272" y="0"/>
                      </a:lnTo>
                      <a:lnTo>
                        <a:pt x="1272" y="135"/>
                      </a:lnTo>
                      <a:lnTo>
                        <a:pt x="5" y="135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22" name="Freeform 253">
                  <a:extLst>
                    <a:ext uri="{FF2B5EF4-FFF2-40B4-BE49-F238E27FC236}">
                      <a16:creationId xmlns:a16="http://schemas.microsoft.com/office/drawing/2014/main" id="{32109F7E-A6E2-41F8-9BF1-BA18BAB04AB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924" y="2204"/>
                  <a:ext cx="1267" cy="135"/>
                </a:xfrm>
                <a:custGeom>
                  <a:avLst/>
                  <a:gdLst>
                    <a:gd name="T0" fmla="*/ 0 w 1267"/>
                    <a:gd name="T1" fmla="*/ 0 h 135"/>
                    <a:gd name="T2" fmla="*/ 1267 w 1267"/>
                    <a:gd name="T3" fmla="*/ 0 h 135"/>
                    <a:gd name="T4" fmla="*/ 1267 w 1267"/>
                    <a:gd name="T5" fmla="*/ 135 h 135"/>
                    <a:gd name="T6" fmla="*/ 0 w 1267"/>
                    <a:gd name="T7" fmla="*/ 135 h 135"/>
                    <a:gd name="T8" fmla="*/ 0 w 1267"/>
                    <a:gd name="T9" fmla="*/ 0 h 135"/>
                    <a:gd name="T10" fmla="*/ 9 w 1267"/>
                    <a:gd name="T11" fmla="*/ 0 h 135"/>
                    <a:gd name="T12" fmla="*/ 1267 w 1267"/>
                    <a:gd name="T13" fmla="*/ 0 h 135"/>
                    <a:gd name="T14" fmla="*/ 1267 w 1267"/>
                    <a:gd name="T15" fmla="*/ 135 h 135"/>
                    <a:gd name="T16" fmla="*/ 9 w 1267"/>
                    <a:gd name="T17" fmla="*/ 135 h 135"/>
                    <a:gd name="T18" fmla="*/ 9 w 1267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267" h="135">
                      <a:moveTo>
                        <a:pt x="0" y="0"/>
                      </a:moveTo>
                      <a:lnTo>
                        <a:pt x="1267" y="0"/>
                      </a:lnTo>
                      <a:lnTo>
                        <a:pt x="1267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9" y="0"/>
                      </a:moveTo>
                      <a:lnTo>
                        <a:pt x="1267" y="0"/>
                      </a:lnTo>
                      <a:lnTo>
                        <a:pt x="1267" y="135"/>
                      </a:lnTo>
                      <a:lnTo>
                        <a:pt x="9" y="135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23" name="Freeform 254">
                  <a:extLst>
                    <a:ext uri="{FF2B5EF4-FFF2-40B4-BE49-F238E27FC236}">
                      <a16:creationId xmlns:a16="http://schemas.microsoft.com/office/drawing/2014/main" id="{E98E36E1-D306-4A0D-B3CA-783CE1AA506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933" y="2204"/>
                  <a:ext cx="1258" cy="135"/>
                </a:xfrm>
                <a:custGeom>
                  <a:avLst/>
                  <a:gdLst>
                    <a:gd name="T0" fmla="*/ 0 w 1258"/>
                    <a:gd name="T1" fmla="*/ 0 h 135"/>
                    <a:gd name="T2" fmla="*/ 1258 w 1258"/>
                    <a:gd name="T3" fmla="*/ 0 h 135"/>
                    <a:gd name="T4" fmla="*/ 1258 w 1258"/>
                    <a:gd name="T5" fmla="*/ 135 h 135"/>
                    <a:gd name="T6" fmla="*/ 0 w 1258"/>
                    <a:gd name="T7" fmla="*/ 135 h 135"/>
                    <a:gd name="T8" fmla="*/ 0 w 1258"/>
                    <a:gd name="T9" fmla="*/ 0 h 135"/>
                    <a:gd name="T10" fmla="*/ 6 w 1258"/>
                    <a:gd name="T11" fmla="*/ 0 h 135"/>
                    <a:gd name="T12" fmla="*/ 1258 w 1258"/>
                    <a:gd name="T13" fmla="*/ 0 h 135"/>
                    <a:gd name="T14" fmla="*/ 1258 w 1258"/>
                    <a:gd name="T15" fmla="*/ 135 h 135"/>
                    <a:gd name="T16" fmla="*/ 6 w 1258"/>
                    <a:gd name="T17" fmla="*/ 135 h 135"/>
                    <a:gd name="T18" fmla="*/ 6 w 1258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258" h="135">
                      <a:moveTo>
                        <a:pt x="0" y="0"/>
                      </a:moveTo>
                      <a:lnTo>
                        <a:pt x="1258" y="0"/>
                      </a:lnTo>
                      <a:lnTo>
                        <a:pt x="1258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6" y="0"/>
                      </a:moveTo>
                      <a:lnTo>
                        <a:pt x="1258" y="0"/>
                      </a:lnTo>
                      <a:lnTo>
                        <a:pt x="1258" y="135"/>
                      </a:lnTo>
                      <a:lnTo>
                        <a:pt x="6" y="13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24" name="Freeform 255">
                  <a:extLst>
                    <a:ext uri="{FF2B5EF4-FFF2-40B4-BE49-F238E27FC236}">
                      <a16:creationId xmlns:a16="http://schemas.microsoft.com/office/drawing/2014/main" id="{8DE73379-D764-4EE0-869D-F13896FBB4CF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939" y="2204"/>
                  <a:ext cx="1252" cy="135"/>
                </a:xfrm>
                <a:custGeom>
                  <a:avLst/>
                  <a:gdLst>
                    <a:gd name="T0" fmla="*/ 0 w 1252"/>
                    <a:gd name="T1" fmla="*/ 0 h 135"/>
                    <a:gd name="T2" fmla="*/ 1252 w 1252"/>
                    <a:gd name="T3" fmla="*/ 0 h 135"/>
                    <a:gd name="T4" fmla="*/ 1252 w 1252"/>
                    <a:gd name="T5" fmla="*/ 135 h 135"/>
                    <a:gd name="T6" fmla="*/ 0 w 1252"/>
                    <a:gd name="T7" fmla="*/ 135 h 135"/>
                    <a:gd name="T8" fmla="*/ 0 w 1252"/>
                    <a:gd name="T9" fmla="*/ 0 h 135"/>
                    <a:gd name="T10" fmla="*/ 5 w 1252"/>
                    <a:gd name="T11" fmla="*/ 0 h 135"/>
                    <a:gd name="T12" fmla="*/ 1252 w 1252"/>
                    <a:gd name="T13" fmla="*/ 0 h 135"/>
                    <a:gd name="T14" fmla="*/ 1252 w 1252"/>
                    <a:gd name="T15" fmla="*/ 135 h 135"/>
                    <a:gd name="T16" fmla="*/ 5 w 1252"/>
                    <a:gd name="T17" fmla="*/ 135 h 135"/>
                    <a:gd name="T18" fmla="*/ 5 w 1252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252" h="135">
                      <a:moveTo>
                        <a:pt x="0" y="0"/>
                      </a:moveTo>
                      <a:lnTo>
                        <a:pt x="1252" y="0"/>
                      </a:lnTo>
                      <a:lnTo>
                        <a:pt x="1252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5" y="0"/>
                      </a:moveTo>
                      <a:lnTo>
                        <a:pt x="1252" y="0"/>
                      </a:lnTo>
                      <a:lnTo>
                        <a:pt x="1252" y="135"/>
                      </a:lnTo>
                      <a:lnTo>
                        <a:pt x="5" y="135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25" name="Freeform 256">
                  <a:extLst>
                    <a:ext uri="{FF2B5EF4-FFF2-40B4-BE49-F238E27FC236}">
                      <a16:creationId xmlns:a16="http://schemas.microsoft.com/office/drawing/2014/main" id="{6EF83B8C-34B7-4B39-A7FA-76EDAE35CF2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944" y="2204"/>
                  <a:ext cx="1247" cy="135"/>
                </a:xfrm>
                <a:custGeom>
                  <a:avLst/>
                  <a:gdLst>
                    <a:gd name="T0" fmla="*/ 0 w 1247"/>
                    <a:gd name="T1" fmla="*/ 0 h 135"/>
                    <a:gd name="T2" fmla="*/ 1247 w 1247"/>
                    <a:gd name="T3" fmla="*/ 0 h 135"/>
                    <a:gd name="T4" fmla="*/ 1247 w 1247"/>
                    <a:gd name="T5" fmla="*/ 135 h 135"/>
                    <a:gd name="T6" fmla="*/ 0 w 1247"/>
                    <a:gd name="T7" fmla="*/ 135 h 135"/>
                    <a:gd name="T8" fmla="*/ 0 w 1247"/>
                    <a:gd name="T9" fmla="*/ 0 h 135"/>
                    <a:gd name="T10" fmla="*/ 9 w 1247"/>
                    <a:gd name="T11" fmla="*/ 0 h 135"/>
                    <a:gd name="T12" fmla="*/ 1247 w 1247"/>
                    <a:gd name="T13" fmla="*/ 0 h 135"/>
                    <a:gd name="T14" fmla="*/ 1247 w 1247"/>
                    <a:gd name="T15" fmla="*/ 135 h 135"/>
                    <a:gd name="T16" fmla="*/ 9 w 1247"/>
                    <a:gd name="T17" fmla="*/ 135 h 135"/>
                    <a:gd name="T18" fmla="*/ 9 w 1247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247" h="135">
                      <a:moveTo>
                        <a:pt x="0" y="0"/>
                      </a:moveTo>
                      <a:lnTo>
                        <a:pt x="1247" y="0"/>
                      </a:lnTo>
                      <a:lnTo>
                        <a:pt x="1247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9" y="0"/>
                      </a:moveTo>
                      <a:lnTo>
                        <a:pt x="1247" y="0"/>
                      </a:lnTo>
                      <a:lnTo>
                        <a:pt x="1247" y="135"/>
                      </a:lnTo>
                      <a:lnTo>
                        <a:pt x="9" y="135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26" name="Freeform 257">
                  <a:extLst>
                    <a:ext uri="{FF2B5EF4-FFF2-40B4-BE49-F238E27FC236}">
                      <a16:creationId xmlns:a16="http://schemas.microsoft.com/office/drawing/2014/main" id="{D3FDD789-18E0-429A-8D02-90D518DA12C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953" y="2204"/>
                  <a:ext cx="1238" cy="135"/>
                </a:xfrm>
                <a:custGeom>
                  <a:avLst/>
                  <a:gdLst>
                    <a:gd name="T0" fmla="*/ 0 w 1238"/>
                    <a:gd name="T1" fmla="*/ 0 h 135"/>
                    <a:gd name="T2" fmla="*/ 1238 w 1238"/>
                    <a:gd name="T3" fmla="*/ 0 h 135"/>
                    <a:gd name="T4" fmla="*/ 1238 w 1238"/>
                    <a:gd name="T5" fmla="*/ 135 h 135"/>
                    <a:gd name="T6" fmla="*/ 0 w 1238"/>
                    <a:gd name="T7" fmla="*/ 135 h 135"/>
                    <a:gd name="T8" fmla="*/ 0 w 1238"/>
                    <a:gd name="T9" fmla="*/ 0 h 135"/>
                    <a:gd name="T10" fmla="*/ 6 w 1238"/>
                    <a:gd name="T11" fmla="*/ 0 h 135"/>
                    <a:gd name="T12" fmla="*/ 1238 w 1238"/>
                    <a:gd name="T13" fmla="*/ 0 h 135"/>
                    <a:gd name="T14" fmla="*/ 1238 w 1238"/>
                    <a:gd name="T15" fmla="*/ 135 h 135"/>
                    <a:gd name="T16" fmla="*/ 6 w 1238"/>
                    <a:gd name="T17" fmla="*/ 135 h 135"/>
                    <a:gd name="T18" fmla="*/ 6 w 1238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238" h="135">
                      <a:moveTo>
                        <a:pt x="0" y="0"/>
                      </a:moveTo>
                      <a:lnTo>
                        <a:pt x="1238" y="0"/>
                      </a:lnTo>
                      <a:lnTo>
                        <a:pt x="1238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6" y="0"/>
                      </a:moveTo>
                      <a:lnTo>
                        <a:pt x="1238" y="0"/>
                      </a:lnTo>
                      <a:lnTo>
                        <a:pt x="1238" y="135"/>
                      </a:lnTo>
                      <a:lnTo>
                        <a:pt x="6" y="13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27" name="Freeform 258">
                  <a:extLst>
                    <a:ext uri="{FF2B5EF4-FFF2-40B4-BE49-F238E27FC236}">
                      <a16:creationId xmlns:a16="http://schemas.microsoft.com/office/drawing/2014/main" id="{5382799B-AF2D-4BBE-B219-452DF80255E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959" y="2204"/>
                  <a:ext cx="1232" cy="135"/>
                </a:xfrm>
                <a:custGeom>
                  <a:avLst/>
                  <a:gdLst>
                    <a:gd name="T0" fmla="*/ 0 w 1232"/>
                    <a:gd name="T1" fmla="*/ 0 h 135"/>
                    <a:gd name="T2" fmla="*/ 1232 w 1232"/>
                    <a:gd name="T3" fmla="*/ 0 h 135"/>
                    <a:gd name="T4" fmla="*/ 1232 w 1232"/>
                    <a:gd name="T5" fmla="*/ 135 h 135"/>
                    <a:gd name="T6" fmla="*/ 0 w 1232"/>
                    <a:gd name="T7" fmla="*/ 135 h 135"/>
                    <a:gd name="T8" fmla="*/ 0 w 1232"/>
                    <a:gd name="T9" fmla="*/ 0 h 135"/>
                    <a:gd name="T10" fmla="*/ 6 w 1232"/>
                    <a:gd name="T11" fmla="*/ 0 h 135"/>
                    <a:gd name="T12" fmla="*/ 1232 w 1232"/>
                    <a:gd name="T13" fmla="*/ 0 h 135"/>
                    <a:gd name="T14" fmla="*/ 1232 w 1232"/>
                    <a:gd name="T15" fmla="*/ 135 h 135"/>
                    <a:gd name="T16" fmla="*/ 6 w 1232"/>
                    <a:gd name="T17" fmla="*/ 135 h 135"/>
                    <a:gd name="T18" fmla="*/ 6 w 1232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232" h="135">
                      <a:moveTo>
                        <a:pt x="0" y="0"/>
                      </a:moveTo>
                      <a:lnTo>
                        <a:pt x="1232" y="0"/>
                      </a:lnTo>
                      <a:lnTo>
                        <a:pt x="1232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6" y="0"/>
                      </a:moveTo>
                      <a:lnTo>
                        <a:pt x="1232" y="0"/>
                      </a:lnTo>
                      <a:lnTo>
                        <a:pt x="1232" y="135"/>
                      </a:lnTo>
                      <a:lnTo>
                        <a:pt x="6" y="13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28" name="Freeform 259">
                  <a:extLst>
                    <a:ext uri="{FF2B5EF4-FFF2-40B4-BE49-F238E27FC236}">
                      <a16:creationId xmlns:a16="http://schemas.microsoft.com/office/drawing/2014/main" id="{389D969B-6FB4-41F2-99A8-23BF1A7BD04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965" y="2204"/>
                  <a:ext cx="1226" cy="135"/>
                </a:xfrm>
                <a:custGeom>
                  <a:avLst/>
                  <a:gdLst>
                    <a:gd name="T0" fmla="*/ 0 w 1226"/>
                    <a:gd name="T1" fmla="*/ 0 h 135"/>
                    <a:gd name="T2" fmla="*/ 1226 w 1226"/>
                    <a:gd name="T3" fmla="*/ 0 h 135"/>
                    <a:gd name="T4" fmla="*/ 1226 w 1226"/>
                    <a:gd name="T5" fmla="*/ 135 h 135"/>
                    <a:gd name="T6" fmla="*/ 0 w 1226"/>
                    <a:gd name="T7" fmla="*/ 135 h 135"/>
                    <a:gd name="T8" fmla="*/ 0 w 1226"/>
                    <a:gd name="T9" fmla="*/ 0 h 135"/>
                    <a:gd name="T10" fmla="*/ 8 w 1226"/>
                    <a:gd name="T11" fmla="*/ 0 h 135"/>
                    <a:gd name="T12" fmla="*/ 1226 w 1226"/>
                    <a:gd name="T13" fmla="*/ 0 h 135"/>
                    <a:gd name="T14" fmla="*/ 1226 w 1226"/>
                    <a:gd name="T15" fmla="*/ 135 h 135"/>
                    <a:gd name="T16" fmla="*/ 8 w 1226"/>
                    <a:gd name="T17" fmla="*/ 135 h 135"/>
                    <a:gd name="T18" fmla="*/ 8 w 1226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226" h="135">
                      <a:moveTo>
                        <a:pt x="0" y="0"/>
                      </a:moveTo>
                      <a:lnTo>
                        <a:pt x="1226" y="0"/>
                      </a:lnTo>
                      <a:lnTo>
                        <a:pt x="1226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8" y="0"/>
                      </a:moveTo>
                      <a:lnTo>
                        <a:pt x="1226" y="0"/>
                      </a:lnTo>
                      <a:lnTo>
                        <a:pt x="1226" y="135"/>
                      </a:lnTo>
                      <a:lnTo>
                        <a:pt x="8" y="135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29" name="Freeform 260">
                  <a:extLst>
                    <a:ext uri="{FF2B5EF4-FFF2-40B4-BE49-F238E27FC236}">
                      <a16:creationId xmlns:a16="http://schemas.microsoft.com/office/drawing/2014/main" id="{1CB4DA3E-03C5-454B-9CCD-CBAE960F230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973" y="2204"/>
                  <a:ext cx="1218" cy="135"/>
                </a:xfrm>
                <a:custGeom>
                  <a:avLst/>
                  <a:gdLst>
                    <a:gd name="T0" fmla="*/ 0 w 1218"/>
                    <a:gd name="T1" fmla="*/ 0 h 135"/>
                    <a:gd name="T2" fmla="*/ 1218 w 1218"/>
                    <a:gd name="T3" fmla="*/ 0 h 135"/>
                    <a:gd name="T4" fmla="*/ 1218 w 1218"/>
                    <a:gd name="T5" fmla="*/ 135 h 135"/>
                    <a:gd name="T6" fmla="*/ 0 w 1218"/>
                    <a:gd name="T7" fmla="*/ 135 h 135"/>
                    <a:gd name="T8" fmla="*/ 0 w 1218"/>
                    <a:gd name="T9" fmla="*/ 0 h 135"/>
                    <a:gd name="T10" fmla="*/ 6 w 1218"/>
                    <a:gd name="T11" fmla="*/ 0 h 135"/>
                    <a:gd name="T12" fmla="*/ 1218 w 1218"/>
                    <a:gd name="T13" fmla="*/ 0 h 135"/>
                    <a:gd name="T14" fmla="*/ 1218 w 1218"/>
                    <a:gd name="T15" fmla="*/ 135 h 135"/>
                    <a:gd name="T16" fmla="*/ 6 w 1218"/>
                    <a:gd name="T17" fmla="*/ 135 h 135"/>
                    <a:gd name="T18" fmla="*/ 6 w 1218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218" h="135">
                      <a:moveTo>
                        <a:pt x="0" y="0"/>
                      </a:moveTo>
                      <a:lnTo>
                        <a:pt x="1218" y="0"/>
                      </a:lnTo>
                      <a:lnTo>
                        <a:pt x="1218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6" y="0"/>
                      </a:moveTo>
                      <a:lnTo>
                        <a:pt x="1218" y="0"/>
                      </a:lnTo>
                      <a:lnTo>
                        <a:pt x="1218" y="135"/>
                      </a:lnTo>
                      <a:lnTo>
                        <a:pt x="6" y="13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30" name="Freeform 261">
                  <a:extLst>
                    <a:ext uri="{FF2B5EF4-FFF2-40B4-BE49-F238E27FC236}">
                      <a16:creationId xmlns:a16="http://schemas.microsoft.com/office/drawing/2014/main" id="{4D33CEEF-284D-4C59-9A69-9C39941C923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979" y="2204"/>
                  <a:ext cx="1212" cy="135"/>
                </a:xfrm>
                <a:custGeom>
                  <a:avLst/>
                  <a:gdLst>
                    <a:gd name="T0" fmla="*/ 0 w 1212"/>
                    <a:gd name="T1" fmla="*/ 0 h 135"/>
                    <a:gd name="T2" fmla="*/ 1212 w 1212"/>
                    <a:gd name="T3" fmla="*/ 0 h 135"/>
                    <a:gd name="T4" fmla="*/ 1212 w 1212"/>
                    <a:gd name="T5" fmla="*/ 135 h 135"/>
                    <a:gd name="T6" fmla="*/ 0 w 1212"/>
                    <a:gd name="T7" fmla="*/ 135 h 135"/>
                    <a:gd name="T8" fmla="*/ 0 w 1212"/>
                    <a:gd name="T9" fmla="*/ 0 h 135"/>
                    <a:gd name="T10" fmla="*/ 6 w 1212"/>
                    <a:gd name="T11" fmla="*/ 0 h 135"/>
                    <a:gd name="T12" fmla="*/ 1212 w 1212"/>
                    <a:gd name="T13" fmla="*/ 0 h 135"/>
                    <a:gd name="T14" fmla="*/ 1212 w 1212"/>
                    <a:gd name="T15" fmla="*/ 135 h 135"/>
                    <a:gd name="T16" fmla="*/ 6 w 1212"/>
                    <a:gd name="T17" fmla="*/ 135 h 135"/>
                    <a:gd name="T18" fmla="*/ 6 w 1212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212" h="135">
                      <a:moveTo>
                        <a:pt x="0" y="0"/>
                      </a:moveTo>
                      <a:lnTo>
                        <a:pt x="1212" y="0"/>
                      </a:lnTo>
                      <a:lnTo>
                        <a:pt x="1212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6" y="0"/>
                      </a:moveTo>
                      <a:lnTo>
                        <a:pt x="1212" y="0"/>
                      </a:lnTo>
                      <a:lnTo>
                        <a:pt x="1212" y="135"/>
                      </a:lnTo>
                      <a:lnTo>
                        <a:pt x="6" y="13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31" name="Freeform 262">
                  <a:extLst>
                    <a:ext uri="{FF2B5EF4-FFF2-40B4-BE49-F238E27FC236}">
                      <a16:creationId xmlns:a16="http://schemas.microsoft.com/office/drawing/2014/main" id="{45DCEA96-F550-4D50-8C38-1A0B14BB5C8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985" y="2204"/>
                  <a:ext cx="1206" cy="135"/>
                </a:xfrm>
                <a:custGeom>
                  <a:avLst/>
                  <a:gdLst>
                    <a:gd name="T0" fmla="*/ 0 w 1206"/>
                    <a:gd name="T1" fmla="*/ 0 h 135"/>
                    <a:gd name="T2" fmla="*/ 1206 w 1206"/>
                    <a:gd name="T3" fmla="*/ 0 h 135"/>
                    <a:gd name="T4" fmla="*/ 1206 w 1206"/>
                    <a:gd name="T5" fmla="*/ 135 h 135"/>
                    <a:gd name="T6" fmla="*/ 0 w 1206"/>
                    <a:gd name="T7" fmla="*/ 135 h 135"/>
                    <a:gd name="T8" fmla="*/ 0 w 1206"/>
                    <a:gd name="T9" fmla="*/ 0 h 135"/>
                    <a:gd name="T10" fmla="*/ 8 w 1206"/>
                    <a:gd name="T11" fmla="*/ 0 h 135"/>
                    <a:gd name="T12" fmla="*/ 1206 w 1206"/>
                    <a:gd name="T13" fmla="*/ 0 h 135"/>
                    <a:gd name="T14" fmla="*/ 1206 w 1206"/>
                    <a:gd name="T15" fmla="*/ 135 h 135"/>
                    <a:gd name="T16" fmla="*/ 8 w 1206"/>
                    <a:gd name="T17" fmla="*/ 135 h 135"/>
                    <a:gd name="T18" fmla="*/ 8 w 1206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206" h="135">
                      <a:moveTo>
                        <a:pt x="0" y="0"/>
                      </a:moveTo>
                      <a:lnTo>
                        <a:pt x="1206" y="0"/>
                      </a:lnTo>
                      <a:lnTo>
                        <a:pt x="1206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8" y="0"/>
                      </a:moveTo>
                      <a:lnTo>
                        <a:pt x="1206" y="0"/>
                      </a:lnTo>
                      <a:lnTo>
                        <a:pt x="1206" y="135"/>
                      </a:lnTo>
                      <a:lnTo>
                        <a:pt x="8" y="135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32" name="Freeform 263">
                  <a:extLst>
                    <a:ext uri="{FF2B5EF4-FFF2-40B4-BE49-F238E27FC236}">
                      <a16:creationId xmlns:a16="http://schemas.microsoft.com/office/drawing/2014/main" id="{532A70BA-1B9D-40AE-A553-48C7DDAFD7A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993" y="2204"/>
                  <a:ext cx="1198" cy="135"/>
                </a:xfrm>
                <a:custGeom>
                  <a:avLst/>
                  <a:gdLst>
                    <a:gd name="T0" fmla="*/ 0 w 1198"/>
                    <a:gd name="T1" fmla="*/ 0 h 135"/>
                    <a:gd name="T2" fmla="*/ 1198 w 1198"/>
                    <a:gd name="T3" fmla="*/ 0 h 135"/>
                    <a:gd name="T4" fmla="*/ 1198 w 1198"/>
                    <a:gd name="T5" fmla="*/ 135 h 135"/>
                    <a:gd name="T6" fmla="*/ 0 w 1198"/>
                    <a:gd name="T7" fmla="*/ 135 h 135"/>
                    <a:gd name="T8" fmla="*/ 0 w 1198"/>
                    <a:gd name="T9" fmla="*/ 0 h 135"/>
                    <a:gd name="T10" fmla="*/ 6 w 1198"/>
                    <a:gd name="T11" fmla="*/ 0 h 135"/>
                    <a:gd name="T12" fmla="*/ 1198 w 1198"/>
                    <a:gd name="T13" fmla="*/ 0 h 135"/>
                    <a:gd name="T14" fmla="*/ 1198 w 1198"/>
                    <a:gd name="T15" fmla="*/ 135 h 135"/>
                    <a:gd name="T16" fmla="*/ 6 w 1198"/>
                    <a:gd name="T17" fmla="*/ 135 h 135"/>
                    <a:gd name="T18" fmla="*/ 6 w 1198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198" h="135">
                      <a:moveTo>
                        <a:pt x="0" y="0"/>
                      </a:moveTo>
                      <a:lnTo>
                        <a:pt x="1198" y="0"/>
                      </a:lnTo>
                      <a:lnTo>
                        <a:pt x="1198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6" y="0"/>
                      </a:moveTo>
                      <a:lnTo>
                        <a:pt x="1198" y="0"/>
                      </a:lnTo>
                      <a:lnTo>
                        <a:pt x="1198" y="135"/>
                      </a:lnTo>
                      <a:lnTo>
                        <a:pt x="6" y="13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33" name="Freeform 264">
                  <a:extLst>
                    <a:ext uri="{FF2B5EF4-FFF2-40B4-BE49-F238E27FC236}">
                      <a16:creationId xmlns:a16="http://schemas.microsoft.com/office/drawing/2014/main" id="{8C793169-87B7-4F7B-9915-0F0C67F0DA6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999" y="2204"/>
                  <a:ext cx="1192" cy="135"/>
                </a:xfrm>
                <a:custGeom>
                  <a:avLst/>
                  <a:gdLst>
                    <a:gd name="T0" fmla="*/ 0 w 1192"/>
                    <a:gd name="T1" fmla="*/ 0 h 135"/>
                    <a:gd name="T2" fmla="*/ 1192 w 1192"/>
                    <a:gd name="T3" fmla="*/ 0 h 135"/>
                    <a:gd name="T4" fmla="*/ 1192 w 1192"/>
                    <a:gd name="T5" fmla="*/ 135 h 135"/>
                    <a:gd name="T6" fmla="*/ 0 w 1192"/>
                    <a:gd name="T7" fmla="*/ 135 h 135"/>
                    <a:gd name="T8" fmla="*/ 0 w 1192"/>
                    <a:gd name="T9" fmla="*/ 0 h 135"/>
                    <a:gd name="T10" fmla="*/ 6 w 1192"/>
                    <a:gd name="T11" fmla="*/ 0 h 135"/>
                    <a:gd name="T12" fmla="*/ 1192 w 1192"/>
                    <a:gd name="T13" fmla="*/ 0 h 135"/>
                    <a:gd name="T14" fmla="*/ 1192 w 1192"/>
                    <a:gd name="T15" fmla="*/ 135 h 135"/>
                    <a:gd name="T16" fmla="*/ 6 w 1192"/>
                    <a:gd name="T17" fmla="*/ 135 h 135"/>
                    <a:gd name="T18" fmla="*/ 6 w 1192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192" h="135">
                      <a:moveTo>
                        <a:pt x="0" y="0"/>
                      </a:moveTo>
                      <a:lnTo>
                        <a:pt x="1192" y="0"/>
                      </a:lnTo>
                      <a:lnTo>
                        <a:pt x="1192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6" y="0"/>
                      </a:moveTo>
                      <a:lnTo>
                        <a:pt x="1192" y="0"/>
                      </a:lnTo>
                      <a:lnTo>
                        <a:pt x="1192" y="135"/>
                      </a:lnTo>
                      <a:lnTo>
                        <a:pt x="6" y="13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34" name="Freeform 265">
                  <a:extLst>
                    <a:ext uri="{FF2B5EF4-FFF2-40B4-BE49-F238E27FC236}">
                      <a16:creationId xmlns:a16="http://schemas.microsoft.com/office/drawing/2014/main" id="{52D55C9C-0D26-4125-8191-11A9ADE0D8C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05" y="2204"/>
                  <a:ext cx="1186" cy="135"/>
                </a:xfrm>
                <a:custGeom>
                  <a:avLst/>
                  <a:gdLst>
                    <a:gd name="T0" fmla="*/ 0 w 1186"/>
                    <a:gd name="T1" fmla="*/ 0 h 135"/>
                    <a:gd name="T2" fmla="*/ 1186 w 1186"/>
                    <a:gd name="T3" fmla="*/ 0 h 135"/>
                    <a:gd name="T4" fmla="*/ 1186 w 1186"/>
                    <a:gd name="T5" fmla="*/ 135 h 135"/>
                    <a:gd name="T6" fmla="*/ 0 w 1186"/>
                    <a:gd name="T7" fmla="*/ 135 h 135"/>
                    <a:gd name="T8" fmla="*/ 0 w 1186"/>
                    <a:gd name="T9" fmla="*/ 0 h 135"/>
                    <a:gd name="T10" fmla="*/ 9 w 1186"/>
                    <a:gd name="T11" fmla="*/ 0 h 135"/>
                    <a:gd name="T12" fmla="*/ 1186 w 1186"/>
                    <a:gd name="T13" fmla="*/ 0 h 135"/>
                    <a:gd name="T14" fmla="*/ 1186 w 1186"/>
                    <a:gd name="T15" fmla="*/ 135 h 135"/>
                    <a:gd name="T16" fmla="*/ 9 w 1186"/>
                    <a:gd name="T17" fmla="*/ 135 h 135"/>
                    <a:gd name="T18" fmla="*/ 9 w 1186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186" h="135">
                      <a:moveTo>
                        <a:pt x="0" y="0"/>
                      </a:moveTo>
                      <a:lnTo>
                        <a:pt x="1186" y="0"/>
                      </a:lnTo>
                      <a:lnTo>
                        <a:pt x="1186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9" y="0"/>
                      </a:moveTo>
                      <a:lnTo>
                        <a:pt x="1186" y="0"/>
                      </a:lnTo>
                      <a:lnTo>
                        <a:pt x="1186" y="135"/>
                      </a:lnTo>
                      <a:lnTo>
                        <a:pt x="9" y="135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35" name="Freeform 266">
                  <a:extLst>
                    <a:ext uri="{FF2B5EF4-FFF2-40B4-BE49-F238E27FC236}">
                      <a16:creationId xmlns:a16="http://schemas.microsoft.com/office/drawing/2014/main" id="{BCA10F9F-8E65-456B-B07C-3C54210D280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14" y="2204"/>
                  <a:ext cx="1177" cy="135"/>
                </a:xfrm>
                <a:custGeom>
                  <a:avLst/>
                  <a:gdLst>
                    <a:gd name="T0" fmla="*/ 0 w 1177"/>
                    <a:gd name="T1" fmla="*/ 0 h 135"/>
                    <a:gd name="T2" fmla="*/ 1177 w 1177"/>
                    <a:gd name="T3" fmla="*/ 0 h 135"/>
                    <a:gd name="T4" fmla="*/ 1177 w 1177"/>
                    <a:gd name="T5" fmla="*/ 135 h 135"/>
                    <a:gd name="T6" fmla="*/ 0 w 1177"/>
                    <a:gd name="T7" fmla="*/ 135 h 135"/>
                    <a:gd name="T8" fmla="*/ 0 w 1177"/>
                    <a:gd name="T9" fmla="*/ 0 h 135"/>
                    <a:gd name="T10" fmla="*/ 5 w 1177"/>
                    <a:gd name="T11" fmla="*/ 0 h 135"/>
                    <a:gd name="T12" fmla="*/ 1177 w 1177"/>
                    <a:gd name="T13" fmla="*/ 0 h 135"/>
                    <a:gd name="T14" fmla="*/ 1177 w 1177"/>
                    <a:gd name="T15" fmla="*/ 135 h 135"/>
                    <a:gd name="T16" fmla="*/ 5 w 1177"/>
                    <a:gd name="T17" fmla="*/ 135 h 135"/>
                    <a:gd name="T18" fmla="*/ 5 w 1177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177" h="135">
                      <a:moveTo>
                        <a:pt x="0" y="0"/>
                      </a:moveTo>
                      <a:lnTo>
                        <a:pt x="1177" y="0"/>
                      </a:lnTo>
                      <a:lnTo>
                        <a:pt x="1177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5" y="0"/>
                      </a:moveTo>
                      <a:lnTo>
                        <a:pt x="1177" y="0"/>
                      </a:lnTo>
                      <a:lnTo>
                        <a:pt x="1177" y="135"/>
                      </a:lnTo>
                      <a:lnTo>
                        <a:pt x="5" y="135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36" name="Freeform 267">
                  <a:extLst>
                    <a:ext uri="{FF2B5EF4-FFF2-40B4-BE49-F238E27FC236}">
                      <a16:creationId xmlns:a16="http://schemas.microsoft.com/office/drawing/2014/main" id="{E0D086FE-6EED-41C0-A1EE-ABF37DF4234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19" y="2204"/>
                  <a:ext cx="1172" cy="135"/>
                </a:xfrm>
                <a:custGeom>
                  <a:avLst/>
                  <a:gdLst>
                    <a:gd name="T0" fmla="*/ 0 w 1172"/>
                    <a:gd name="T1" fmla="*/ 0 h 135"/>
                    <a:gd name="T2" fmla="*/ 1172 w 1172"/>
                    <a:gd name="T3" fmla="*/ 0 h 135"/>
                    <a:gd name="T4" fmla="*/ 1172 w 1172"/>
                    <a:gd name="T5" fmla="*/ 135 h 135"/>
                    <a:gd name="T6" fmla="*/ 0 w 1172"/>
                    <a:gd name="T7" fmla="*/ 135 h 135"/>
                    <a:gd name="T8" fmla="*/ 0 w 1172"/>
                    <a:gd name="T9" fmla="*/ 0 h 135"/>
                    <a:gd name="T10" fmla="*/ 6 w 1172"/>
                    <a:gd name="T11" fmla="*/ 0 h 135"/>
                    <a:gd name="T12" fmla="*/ 1172 w 1172"/>
                    <a:gd name="T13" fmla="*/ 0 h 135"/>
                    <a:gd name="T14" fmla="*/ 1172 w 1172"/>
                    <a:gd name="T15" fmla="*/ 135 h 135"/>
                    <a:gd name="T16" fmla="*/ 6 w 1172"/>
                    <a:gd name="T17" fmla="*/ 135 h 135"/>
                    <a:gd name="T18" fmla="*/ 6 w 1172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172" h="135">
                      <a:moveTo>
                        <a:pt x="0" y="0"/>
                      </a:moveTo>
                      <a:lnTo>
                        <a:pt x="1172" y="0"/>
                      </a:lnTo>
                      <a:lnTo>
                        <a:pt x="1172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6" y="0"/>
                      </a:moveTo>
                      <a:lnTo>
                        <a:pt x="1172" y="0"/>
                      </a:lnTo>
                      <a:lnTo>
                        <a:pt x="1172" y="135"/>
                      </a:lnTo>
                      <a:lnTo>
                        <a:pt x="6" y="13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37" name="Freeform 268">
                  <a:extLst>
                    <a:ext uri="{FF2B5EF4-FFF2-40B4-BE49-F238E27FC236}">
                      <a16:creationId xmlns:a16="http://schemas.microsoft.com/office/drawing/2014/main" id="{7BB62B79-2F44-4B0E-BFA5-5E5F45E7F7C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25" y="2204"/>
                  <a:ext cx="1166" cy="135"/>
                </a:xfrm>
                <a:custGeom>
                  <a:avLst/>
                  <a:gdLst>
                    <a:gd name="T0" fmla="*/ 0 w 1166"/>
                    <a:gd name="T1" fmla="*/ 0 h 135"/>
                    <a:gd name="T2" fmla="*/ 1166 w 1166"/>
                    <a:gd name="T3" fmla="*/ 0 h 135"/>
                    <a:gd name="T4" fmla="*/ 1166 w 1166"/>
                    <a:gd name="T5" fmla="*/ 135 h 135"/>
                    <a:gd name="T6" fmla="*/ 0 w 1166"/>
                    <a:gd name="T7" fmla="*/ 135 h 135"/>
                    <a:gd name="T8" fmla="*/ 0 w 1166"/>
                    <a:gd name="T9" fmla="*/ 0 h 135"/>
                    <a:gd name="T10" fmla="*/ 9 w 1166"/>
                    <a:gd name="T11" fmla="*/ 0 h 135"/>
                    <a:gd name="T12" fmla="*/ 1166 w 1166"/>
                    <a:gd name="T13" fmla="*/ 0 h 135"/>
                    <a:gd name="T14" fmla="*/ 1166 w 1166"/>
                    <a:gd name="T15" fmla="*/ 135 h 135"/>
                    <a:gd name="T16" fmla="*/ 9 w 1166"/>
                    <a:gd name="T17" fmla="*/ 135 h 135"/>
                    <a:gd name="T18" fmla="*/ 9 w 1166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166" h="135">
                      <a:moveTo>
                        <a:pt x="0" y="0"/>
                      </a:moveTo>
                      <a:lnTo>
                        <a:pt x="1166" y="0"/>
                      </a:lnTo>
                      <a:lnTo>
                        <a:pt x="1166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9" y="0"/>
                      </a:moveTo>
                      <a:lnTo>
                        <a:pt x="1166" y="0"/>
                      </a:lnTo>
                      <a:lnTo>
                        <a:pt x="1166" y="135"/>
                      </a:lnTo>
                      <a:lnTo>
                        <a:pt x="9" y="135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38" name="Freeform 269">
                  <a:extLst>
                    <a:ext uri="{FF2B5EF4-FFF2-40B4-BE49-F238E27FC236}">
                      <a16:creationId xmlns:a16="http://schemas.microsoft.com/office/drawing/2014/main" id="{F3C65A2C-AAD2-4130-8D6D-4D687E3C5AD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34" y="2204"/>
                  <a:ext cx="1157" cy="135"/>
                </a:xfrm>
                <a:custGeom>
                  <a:avLst/>
                  <a:gdLst>
                    <a:gd name="T0" fmla="*/ 0 w 1157"/>
                    <a:gd name="T1" fmla="*/ 0 h 135"/>
                    <a:gd name="T2" fmla="*/ 1157 w 1157"/>
                    <a:gd name="T3" fmla="*/ 0 h 135"/>
                    <a:gd name="T4" fmla="*/ 1157 w 1157"/>
                    <a:gd name="T5" fmla="*/ 135 h 135"/>
                    <a:gd name="T6" fmla="*/ 0 w 1157"/>
                    <a:gd name="T7" fmla="*/ 135 h 135"/>
                    <a:gd name="T8" fmla="*/ 0 w 1157"/>
                    <a:gd name="T9" fmla="*/ 0 h 135"/>
                    <a:gd name="T10" fmla="*/ 6 w 1157"/>
                    <a:gd name="T11" fmla="*/ 0 h 135"/>
                    <a:gd name="T12" fmla="*/ 1157 w 1157"/>
                    <a:gd name="T13" fmla="*/ 0 h 135"/>
                    <a:gd name="T14" fmla="*/ 1157 w 1157"/>
                    <a:gd name="T15" fmla="*/ 135 h 135"/>
                    <a:gd name="T16" fmla="*/ 6 w 1157"/>
                    <a:gd name="T17" fmla="*/ 135 h 135"/>
                    <a:gd name="T18" fmla="*/ 6 w 1157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157" h="135">
                      <a:moveTo>
                        <a:pt x="0" y="0"/>
                      </a:moveTo>
                      <a:lnTo>
                        <a:pt x="1157" y="0"/>
                      </a:lnTo>
                      <a:lnTo>
                        <a:pt x="1157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6" y="0"/>
                      </a:moveTo>
                      <a:lnTo>
                        <a:pt x="1157" y="0"/>
                      </a:lnTo>
                      <a:lnTo>
                        <a:pt x="1157" y="135"/>
                      </a:lnTo>
                      <a:lnTo>
                        <a:pt x="6" y="13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39" name="Freeform 270">
                  <a:extLst>
                    <a:ext uri="{FF2B5EF4-FFF2-40B4-BE49-F238E27FC236}">
                      <a16:creationId xmlns:a16="http://schemas.microsoft.com/office/drawing/2014/main" id="{442AA9FF-6206-49C8-9D05-9B7D665F549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40" y="2204"/>
                  <a:ext cx="1151" cy="135"/>
                </a:xfrm>
                <a:custGeom>
                  <a:avLst/>
                  <a:gdLst>
                    <a:gd name="T0" fmla="*/ 0 w 1151"/>
                    <a:gd name="T1" fmla="*/ 0 h 135"/>
                    <a:gd name="T2" fmla="*/ 1151 w 1151"/>
                    <a:gd name="T3" fmla="*/ 0 h 135"/>
                    <a:gd name="T4" fmla="*/ 1151 w 1151"/>
                    <a:gd name="T5" fmla="*/ 135 h 135"/>
                    <a:gd name="T6" fmla="*/ 0 w 1151"/>
                    <a:gd name="T7" fmla="*/ 135 h 135"/>
                    <a:gd name="T8" fmla="*/ 0 w 1151"/>
                    <a:gd name="T9" fmla="*/ 0 h 135"/>
                    <a:gd name="T10" fmla="*/ 5 w 1151"/>
                    <a:gd name="T11" fmla="*/ 0 h 135"/>
                    <a:gd name="T12" fmla="*/ 1151 w 1151"/>
                    <a:gd name="T13" fmla="*/ 0 h 135"/>
                    <a:gd name="T14" fmla="*/ 1151 w 1151"/>
                    <a:gd name="T15" fmla="*/ 135 h 135"/>
                    <a:gd name="T16" fmla="*/ 5 w 1151"/>
                    <a:gd name="T17" fmla="*/ 135 h 135"/>
                    <a:gd name="T18" fmla="*/ 5 w 1151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151" h="135">
                      <a:moveTo>
                        <a:pt x="0" y="0"/>
                      </a:moveTo>
                      <a:lnTo>
                        <a:pt x="1151" y="0"/>
                      </a:lnTo>
                      <a:lnTo>
                        <a:pt x="1151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5" y="0"/>
                      </a:moveTo>
                      <a:lnTo>
                        <a:pt x="1151" y="0"/>
                      </a:lnTo>
                      <a:lnTo>
                        <a:pt x="1151" y="135"/>
                      </a:lnTo>
                      <a:lnTo>
                        <a:pt x="5" y="135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40" name="Freeform 271">
                  <a:extLst>
                    <a:ext uri="{FF2B5EF4-FFF2-40B4-BE49-F238E27FC236}">
                      <a16:creationId xmlns:a16="http://schemas.microsoft.com/office/drawing/2014/main" id="{DF84EDFA-1E24-45C5-BEEA-E46084AA636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45" y="2204"/>
                  <a:ext cx="1146" cy="135"/>
                </a:xfrm>
                <a:custGeom>
                  <a:avLst/>
                  <a:gdLst>
                    <a:gd name="T0" fmla="*/ 0 w 1146"/>
                    <a:gd name="T1" fmla="*/ 0 h 135"/>
                    <a:gd name="T2" fmla="*/ 1146 w 1146"/>
                    <a:gd name="T3" fmla="*/ 0 h 135"/>
                    <a:gd name="T4" fmla="*/ 1146 w 1146"/>
                    <a:gd name="T5" fmla="*/ 135 h 135"/>
                    <a:gd name="T6" fmla="*/ 0 w 1146"/>
                    <a:gd name="T7" fmla="*/ 135 h 135"/>
                    <a:gd name="T8" fmla="*/ 0 w 1146"/>
                    <a:gd name="T9" fmla="*/ 0 h 135"/>
                    <a:gd name="T10" fmla="*/ 9 w 1146"/>
                    <a:gd name="T11" fmla="*/ 0 h 135"/>
                    <a:gd name="T12" fmla="*/ 1146 w 1146"/>
                    <a:gd name="T13" fmla="*/ 0 h 135"/>
                    <a:gd name="T14" fmla="*/ 1146 w 1146"/>
                    <a:gd name="T15" fmla="*/ 135 h 135"/>
                    <a:gd name="T16" fmla="*/ 9 w 1146"/>
                    <a:gd name="T17" fmla="*/ 135 h 135"/>
                    <a:gd name="T18" fmla="*/ 9 w 1146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146" h="135">
                      <a:moveTo>
                        <a:pt x="0" y="0"/>
                      </a:moveTo>
                      <a:lnTo>
                        <a:pt x="1146" y="0"/>
                      </a:lnTo>
                      <a:lnTo>
                        <a:pt x="1146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9" y="0"/>
                      </a:moveTo>
                      <a:lnTo>
                        <a:pt x="1146" y="0"/>
                      </a:lnTo>
                      <a:lnTo>
                        <a:pt x="1146" y="135"/>
                      </a:lnTo>
                      <a:lnTo>
                        <a:pt x="9" y="135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41" name="Freeform 272">
                  <a:extLst>
                    <a:ext uri="{FF2B5EF4-FFF2-40B4-BE49-F238E27FC236}">
                      <a16:creationId xmlns:a16="http://schemas.microsoft.com/office/drawing/2014/main" id="{215E3BFD-ACB2-4244-99FE-2EBD22E8CB5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54" y="2204"/>
                  <a:ext cx="1137" cy="135"/>
                </a:xfrm>
                <a:custGeom>
                  <a:avLst/>
                  <a:gdLst>
                    <a:gd name="T0" fmla="*/ 0 w 1137"/>
                    <a:gd name="T1" fmla="*/ 0 h 135"/>
                    <a:gd name="T2" fmla="*/ 1137 w 1137"/>
                    <a:gd name="T3" fmla="*/ 0 h 135"/>
                    <a:gd name="T4" fmla="*/ 1137 w 1137"/>
                    <a:gd name="T5" fmla="*/ 135 h 135"/>
                    <a:gd name="T6" fmla="*/ 0 w 1137"/>
                    <a:gd name="T7" fmla="*/ 135 h 135"/>
                    <a:gd name="T8" fmla="*/ 0 w 1137"/>
                    <a:gd name="T9" fmla="*/ 0 h 135"/>
                    <a:gd name="T10" fmla="*/ 6 w 1137"/>
                    <a:gd name="T11" fmla="*/ 0 h 135"/>
                    <a:gd name="T12" fmla="*/ 1137 w 1137"/>
                    <a:gd name="T13" fmla="*/ 0 h 135"/>
                    <a:gd name="T14" fmla="*/ 1137 w 1137"/>
                    <a:gd name="T15" fmla="*/ 135 h 135"/>
                    <a:gd name="T16" fmla="*/ 6 w 1137"/>
                    <a:gd name="T17" fmla="*/ 135 h 135"/>
                    <a:gd name="T18" fmla="*/ 6 w 1137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137" h="135">
                      <a:moveTo>
                        <a:pt x="0" y="0"/>
                      </a:moveTo>
                      <a:lnTo>
                        <a:pt x="1137" y="0"/>
                      </a:lnTo>
                      <a:lnTo>
                        <a:pt x="1137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6" y="0"/>
                      </a:moveTo>
                      <a:lnTo>
                        <a:pt x="1137" y="0"/>
                      </a:lnTo>
                      <a:lnTo>
                        <a:pt x="1137" y="135"/>
                      </a:lnTo>
                      <a:lnTo>
                        <a:pt x="6" y="13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42" name="Freeform 273">
                  <a:extLst>
                    <a:ext uri="{FF2B5EF4-FFF2-40B4-BE49-F238E27FC236}">
                      <a16:creationId xmlns:a16="http://schemas.microsoft.com/office/drawing/2014/main" id="{B98AA183-B1FC-417C-AAB7-998B6F2E975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60" y="2204"/>
                  <a:ext cx="1131" cy="135"/>
                </a:xfrm>
                <a:custGeom>
                  <a:avLst/>
                  <a:gdLst>
                    <a:gd name="T0" fmla="*/ 0 w 1131"/>
                    <a:gd name="T1" fmla="*/ 0 h 135"/>
                    <a:gd name="T2" fmla="*/ 1131 w 1131"/>
                    <a:gd name="T3" fmla="*/ 0 h 135"/>
                    <a:gd name="T4" fmla="*/ 1131 w 1131"/>
                    <a:gd name="T5" fmla="*/ 135 h 135"/>
                    <a:gd name="T6" fmla="*/ 0 w 1131"/>
                    <a:gd name="T7" fmla="*/ 135 h 135"/>
                    <a:gd name="T8" fmla="*/ 0 w 1131"/>
                    <a:gd name="T9" fmla="*/ 0 h 135"/>
                    <a:gd name="T10" fmla="*/ 5 w 1131"/>
                    <a:gd name="T11" fmla="*/ 0 h 135"/>
                    <a:gd name="T12" fmla="*/ 1131 w 1131"/>
                    <a:gd name="T13" fmla="*/ 0 h 135"/>
                    <a:gd name="T14" fmla="*/ 1131 w 1131"/>
                    <a:gd name="T15" fmla="*/ 135 h 135"/>
                    <a:gd name="T16" fmla="*/ 5 w 1131"/>
                    <a:gd name="T17" fmla="*/ 135 h 135"/>
                    <a:gd name="T18" fmla="*/ 5 w 1131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131" h="135">
                      <a:moveTo>
                        <a:pt x="0" y="0"/>
                      </a:moveTo>
                      <a:lnTo>
                        <a:pt x="1131" y="0"/>
                      </a:lnTo>
                      <a:lnTo>
                        <a:pt x="1131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5" y="0"/>
                      </a:moveTo>
                      <a:lnTo>
                        <a:pt x="1131" y="0"/>
                      </a:lnTo>
                      <a:lnTo>
                        <a:pt x="1131" y="135"/>
                      </a:lnTo>
                      <a:lnTo>
                        <a:pt x="5" y="135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43" name="Freeform 274">
                  <a:extLst>
                    <a:ext uri="{FF2B5EF4-FFF2-40B4-BE49-F238E27FC236}">
                      <a16:creationId xmlns:a16="http://schemas.microsoft.com/office/drawing/2014/main" id="{05CBD873-5D85-4E61-A91E-E29F4BAF419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65" y="2204"/>
                  <a:ext cx="1126" cy="135"/>
                </a:xfrm>
                <a:custGeom>
                  <a:avLst/>
                  <a:gdLst>
                    <a:gd name="T0" fmla="*/ 0 w 1126"/>
                    <a:gd name="T1" fmla="*/ 0 h 135"/>
                    <a:gd name="T2" fmla="*/ 1126 w 1126"/>
                    <a:gd name="T3" fmla="*/ 0 h 135"/>
                    <a:gd name="T4" fmla="*/ 1126 w 1126"/>
                    <a:gd name="T5" fmla="*/ 135 h 135"/>
                    <a:gd name="T6" fmla="*/ 0 w 1126"/>
                    <a:gd name="T7" fmla="*/ 135 h 135"/>
                    <a:gd name="T8" fmla="*/ 0 w 1126"/>
                    <a:gd name="T9" fmla="*/ 0 h 135"/>
                    <a:gd name="T10" fmla="*/ 9 w 1126"/>
                    <a:gd name="T11" fmla="*/ 0 h 135"/>
                    <a:gd name="T12" fmla="*/ 1126 w 1126"/>
                    <a:gd name="T13" fmla="*/ 0 h 135"/>
                    <a:gd name="T14" fmla="*/ 1126 w 1126"/>
                    <a:gd name="T15" fmla="*/ 135 h 135"/>
                    <a:gd name="T16" fmla="*/ 9 w 1126"/>
                    <a:gd name="T17" fmla="*/ 135 h 135"/>
                    <a:gd name="T18" fmla="*/ 9 w 1126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126" h="135">
                      <a:moveTo>
                        <a:pt x="0" y="0"/>
                      </a:moveTo>
                      <a:lnTo>
                        <a:pt x="1126" y="0"/>
                      </a:lnTo>
                      <a:lnTo>
                        <a:pt x="1126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9" y="0"/>
                      </a:moveTo>
                      <a:lnTo>
                        <a:pt x="1126" y="0"/>
                      </a:lnTo>
                      <a:lnTo>
                        <a:pt x="1126" y="135"/>
                      </a:lnTo>
                      <a:lnTo>
                        <a:pt x="9" y="135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44" name="Freeform 275">
                  <a:extLst>
                    <a:ext uri="{FF2B5EF4-FFF2-40B4-BE49-F238E27FC236}">
                      <a16:creationId xmlns:a16="http://schemas.microsoft.com/office/drawing/2014/main" id="{3D169129-8581-4E8C-9314-4F79F3E7B51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74" y="2204"/>
                  <a:ext cx="1117" cy="135"/>
                </a:xfrm>
                <a:custGeom>
                  <a:avLst/>
                  <a:gdLst>
                    <a:gd name="T0" fmla="*/ 0 w 1117"/>
                    <a:gd name="T1" fmla="*/ 0 h 135"/>
                    <a:gd name="T2" fmla="*/ 1117 w 1117"/>
                    <a:gd name="T3" fmla="*/ 0 h 135"/>
                    <a:gd name="T4" fmla="*/ 1117 w 1117"/>
                    <a:gd name="T5" fmla="*/ 135 h 135"/>
                    <a:gd name="T6" fmla="*/ 0 w 1117"/>
                    <a:gd name="T7" fmla="*/ 135 h 135"/>
                    <a:gd name="T8" fmla="*/ 0 w 1117"/>
                    <a:gd name="T9" fmla="*/ 0 h 135"/>
                    <a:gd name="T10" fmla="*/ 6 w 1117"/>
                    <a:gd name="T11" fmla="*/ 0 h 135"/>
                    <a:gd name="T12" fmla="*/ 1117 w 1117"/>
                    <a:gd name="T13" fmla="*/ 0 h 135"/>
                    <a:gd name="T14" fmla="*/ 1117 w 1117"/>
                    <a:gd name="T15" fmla="*/ 135 h 135"/>
                    <a:gd name="T16" fmla="*/ 6 w 1117"/>
                    <a:gd name="T17" fmla="*/ 135 h 135"/>
                    <a:gd name="T18" fmla="*/ 6 w 1117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117" h="135">
                      <a:moveTo>
                        <a:pt x="0" y="0"/>
                      </a:moveTo>
                      <a:lnTo>
                        <a:pt x="1117" y="0"/>
                      </a:lnTo>
                      <a:lnTo>
                        <a:pt x="1117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6" y="0"/>
                      </a:moveTo>
                      <a:lnTo>
                        <a:pt x="1117" y="0"/>
                      </a:lnTo>
                      <a:lnTo>
                        <a:pt x="1117" y="135"/>
                      </a:lnTo>
                      <a:lnTo>
                        <a:pt x="6" y="13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45" name="Freeform 276">
                  <a:extLst>
                    <a:ext uri="{FF2B5EF4-FFF2-40B4-BE49-F238E27FC236}">
                      <a16:creationId xmlns:a16="http://schemas.microsoft.com/office/drawing/2014/main" id="{40D1FFE8-0302-4F1C-85D1-D6C1F39F8D7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80" y="2204"/>
                  <a:ext cx="1111" cy="135"/>
                </a:xfrm>
                <a:custGeom>
                  <a:avLst/>
                  <a:gdLst>
                    <a:gd name="T0" fmla="*/ 0 w 1111"/>
                    <a:gd name="T1" fmla="*/ 0 h 135"/>
                    <a:gd name="T2" fmla="*/ 1111 w 1111"/>
                    <a:gd name="T3" fmla="*/ 0 h 135"/>
                    <a:gd name="T4" fmla="*/ 1111 w 1111"/>
                    <a:gd name="T5" fmla="*/ 135 h 135"/>
                    <a:gd name="T6" fmla="*/ 0 w 1111"/>
                    <a:gd name="T7" fmla="*/ 135 h 135"/>
                    <a:gd name="T8" fmla="*/ 0 w 1111"/>
                    <a:gd name="T9" fmla="*/ 0 h 135"/>
                    <a:gd name="T10" fmla="*/ 6 w 1111"/>
                    <a:gd name="T11" fmla="*/ 0 h 135"/>
                    <a:gd name="T12" fmla="*/ 1111 w 1111"/>
                    <a:gd name="T13" fmla="*/ 0 h 135"/>
                    <a:gd name="T14" fmla="*/ 1111 w 1111"/>
                    <a:gd name="T15" fmla="*/ 135 h 135"/>
                    <a:gd name="T16" fmla="*/ 6 w 1111"/>
                    <a:gd name="T17" fmla="*/ 135 h 135"/>
                    <a:gd name="T18" fmla="*/ 6 w 1111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111" h="135">
                      <a:moveTo>
                        <a:pt x="0" y="0"/>
                      </a:moveTo>
                      <a:lnTo>
                        <a:pt x="1111" y="0"/>
                      </a:lnTo>
                      <a:lnTo>
                        <a:pt x="1111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6" y="0"/>
                      </a:moveTo>
                      <a:lnTo>
                        <a:pt x="1111" y="0"/>
                      </a:lnTo>
                      <a:lnTo>
                        <a:pt x="1111" y="135"/>
                      </a:lnTo>
                      <a:lnTo>
                        <a:pt x="6" y="13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46" name="Freeform 277">
                  <a:extLst>
                    <a:ext uri="{FF2B5EF4-FFF2-40B4-BE49-F238E27FC236}">
                      <a16:creationId xmlns:a16="http://schemas.microsoft.com/office/drawing/2014/main" id="{434798A5-3C6C-4EAB-9167-4F244654896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86" y="2204"/>
                  <a:ext cx="1105" cy="135"/>
                </a:xfrm>
                <a:custGeom>
                  <a:avLst/>
                  <a:gdLst>
                    <a:gd name="T0" fmla="*/ 0 w 1105"/>
                    <a:gd name="T1" fmla="*/ 0 h 135"/>
                    <a:gd name="T2" fmla="*/ 1105 w 1105"/>
                    <a:gd name="T3" fmla="*/ 0 h 135"/>
                    <a:gd name="T4" fmla="*/ 1105 w 1105"/>
                    <a:gd name="T5" fmla="*/ 135 h 135"/>
                    <a:gd name="T6" fmla="*/ 0 w 1105"/>
                    <a:gd name="T7" fmla="*/ 135 h 135"/>
                    <a:gd name="T8" fmla="*/ 0 w 1105"/>
                    <a:gd name="T9" fmla="*/ 0 h 135"/>
                    <a:gd name="T10" fmla="*/ 8 w 1105"/>
                    <a:gd name="T11" fmla="*/ 0 h 135"/>
                    <a:gd name="T12" fmla="*/ 1105 w 1105"/>
                    <a:gd name="T13" fmla="*/ 0 h 135"/>
                    <a:gd name="T14" fmla="*/ 1105 w 1105"/>
                    <a:gd name="T15" fmla="*/ 135 h 135"/>
                    <a:gd name="T16" fmla="*/ 8 w 1105"/>
                    <a:gd name="T17" fmla="*/ 135 h 135"/>
                    <a:gd name="T18" fmla="*/ 8 w 1105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105" h="135">
                      <a:moveTo>
                        <a:pt x="0" y="0"/>
                      </a:moveTo>
                      <a:lnTo>
                        <a:pt x="1105" y="0"/>
                      </a:lnTo>
                      <a:lnTo>
                        <a:pt x="1105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8" y="0"/>
                      </a:moveTo>
                      <a:lnTo>
                        <a:pt x="1105" y="0"/>
                      </a:lnTo>
                      <a:lnTo>
                        <a:pt x="1105" y="135"/>
                      </a:lnTo>
                      <a:lnTo>
                        <a:pt x="8" y="135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47" name="Freeform 278">
                  <a:extLst>
                    <a:ext uri="{FF2B5EF4-FFF2-40B4-BE49-F238E27FC236}">
                      <a16:creationId xmlns:a16="http://schemas.microsoft.com/office/drawing/2014/main" id="{E79F4EA1-ABDA-4728-80DB-14527FB8FDD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94" y="2204"/>
                  <a:ext cx="1097" cy="135"/>
                </a:xfrm>
                <a:custGeom>
                  <a:avLst/>
                  <a:gdLst>
                    <a:gd name="T0" fmla="*/ 0 w 1097"/>
                    <a:gd name="T1" fmla="*/ 0 h 135"/>
                    <a:gd name="T2" fmla="*/ 1097 w 1097"/>
                    <a:gd name="T3" fmla="*/ 0 h 135"/>
                    <a:gd name="T4" fmla="*/ 1097 w 1097"/>
                    <a:gd name="T5" fmla="*/ 135 h 135"/>
                    <a:gd name="T6" fmla="*/ 0 w 1097"/>
                    <a:gd name="T7" fmla="*/ 135 h 135"/>
                    <a:gd name="T8" fmla="*/ 0 w 1097"/>
                    <a:gd name="T9" fmla="*/ 0 h 135"/>
                    <a:gd name="T10" fmla="*/ 6 w 1097"/>
                    <a:gd name="T11" fmla="*/ 0 h 135"/>
                    <a:gd name="T12" fmla="*/ 1097 w 1097"/>
                    <a:gd name="T13" fmla="*/ 0 h 135"/>
                    <a:gd name="T14" fmla="*/ 1097 w 1097"/>
                    <a:gd name="T15" fmla="*/ 135 h 135"/>
                    <a:gd name="T16" fmla="*/ 6 w 1097"/>
                    <a:gd name="T17" fmla="*/ 135 h 135"/>
                    <a:gd name="T18" fmla="*/ 6 w 1097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097" h="135">
                      <a:moveTo>
                        <a:pt x="0" y="0"/>
                      </a:moveTo>
                      <a:lnTo>
                        <a:pt x="1097" y="0"/>
                      </a:lnTo>
                      <a:lnTo>
                        <a:pt x="1097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6" y="0"/>
                      </a:moveTo>
                      <a:lnTo>
                        <a:pt x="1097" y="0"/>
                      </a:lnTo>
                      <a:lnTo>
                        <a:pt x="1097" y="135"/>
                      </a:lnTo>
                      <a:lnTo>
                        <a:pt x="6" y="13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48" name="Freeform 279">
                  <a:extLst>
                    <a:ext uri="{FF2B5EF4-FFF2-40B4-BE49-F238E27FC236}">
                      <a16:creationId xmlns:a16="http://schemas.microsoft.com/office/drawing/2014/main" id="{FECADD0B-6355-4757-B100-F8A68557FC6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100" y="2204"/>
                  <a:ext cx="1091" cy="135"/>
                </a:xfrm>
                <a:custGeom>
                  <a:avLst/>
                  <a:gdLst>
                    <a:gd name="T0" fmla="*/ 0 w 1091"/>
                    <a:gd name="T1" fmla="*/ 0 h 135"/>
                    <a:gd name="T2" fmla="*/ 1091 w 1091"/>
                    <a:gd name="T3" fmla="*/ 0 h 135"/>
                    <a:gd name="T4" fmla="*/ 1091 w 1091"/>
                    <a:gd name="T5" fmla="*/ 135 h 135"/>
                    <a:gd name="T6" fmla="*/ 0 w 1091"/>
                    <a:gd name="T7" fmla="*/ 135 h 135"/>
                    <a:gd name="T8" fmla="*/ 0 w 1091"/>
                    <a:gd name="T9" fmla="*/ 0 h 135"/>
                    <a:gd name="T10" fmla="*/ 6 w 1091"/>
                    <a:gd name="T11" fmla="*/ 0 h 135"/>
                    <a:gd name="T12" fmla="*/ 1091 w 1091"/>
                    <a:gd name="T13" fmla="*/ 0 h 135"/>
                    <a:gd name="T14" fmla="*/ 1091 w 1091"/>
                    <a:gd name="T15" fmla="*/ 135 h 135"/>
                    <a:gd name="T16" fmla="*/ 6 w 1091"/>
                    <a:gd name="T17" fmla="*/ 135 h 135"/>
                    <a:gd name="T18" fmla="*/ 6 w 1091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091" h="135">
                      <a:moveTo>
                        <a:pt x="0" y="0"/>
                      </a:moveTo>
                      <a:lnTo>
                        <a:pt x="1091" y="0"/>
                      </a:lnTo>
                      <a:lnTo>
                        <a:pt x="1091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6" y="0"/>
                      </a:moveTo>
                      <a:lnTo>
                        <a:pt x="1091" y="0"/>
                      </a:lnTo>
                      <a:lnTo>
                        <a:pt x="1091" y="135"/>
                      </a:lnTo>
                      <a:lnTo>
                        <a:pt x="6" y="13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49" name="Freeform 280">
                  <a:extLst>
                    <a:ext uri="{FF2B5EF4-FFF2-40B4-BE49-F238E27FC236}">
                      <a16:creationId xmlns:a16="http://schemas.microsoft.com/office/drawing/2014/main" id="{480E33B3-5AFE-4E3E-BBCD-43AADA60369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106" y="2204"/>
                  <a:ext cx="1085" cy="135"/>
                </a:xfrm>
                <a:custGeom>
                  <a:avLst/>
                  <a:gdLst>
                    <a:gd name="T0" fmla="*/ 0 w 1085"/>
                    <a:gd name="T1" fmla="*/ 0 h 135"/>
                    <a:gd name="T2" fmla="*/ 1085 w 1085"/>
                    <a:gd name="T3" fmla="*/ 0 h 135"/>
                    <a:gd name="T4" fmla="*/ 1085 w 1085"/>
                    <a:gd name="T5" fmla="*/ 135 h 135"/>
                    <a:gd name="T6" fmla="*/ 0 w 1085"/>
                    <a:gd name="T7" fmla="*/ 135 h 135"/>
                    <a:gd name="T8" fmla="*/ 0 w 1085"/>
                    <a:gd name="T9" fmla="*/ 0 h 135"/>
                    <a:gd name="T10" fmla="*/ 8 w 1085"/>
                    <a:gd name="T11" fmla="*/ 0 h 135"/>
                    <a:gd name="T12" fmla="*/ 1085 w 1085"/>
                    <a:gd name="T13" fmla="*/ 0 h 135"/>
                    <a:gd name="T14" fmla="*/ 1085 w 1085"/>
                    <a:gd name="T15" fmla="*/ 135 h 135"/>
                    <a:gd name="T16" fmla="*/ 8 w 1085"/>
                    <a:gd name="T17" fmla="*/ 135 h 135"/>
                    <a:gd name="T18" fmla="*/ 8 w 1085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085" h="135">
                      <a:moveTo>
                        <a:pt x="0" y="0"/>
                      </a:moveTo>
                      <a:lnTo>
                        <a:pt x="1085" y="0"/>
                      </a:lnTo>
                      <a:lnTo>
                        <a:pt x="1085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8" y="0"/>
                      </a:moveTo>
                      <a:lnTo>
                        <a:pt x="1085" y="0"/>
                      </a:lnTo>
                      <a:lnTo>
                        <a:pt x="1085" y="135"/>
                      </a:lnTo>
                      <a:lnTo>
                        <a:pt x="8" y="135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50" name="Freeform 281">
                  <a:extLst>
                    <a:ext uri="{FF2B5EF4-FFF2-40B4-BE49-F238E27FC236}">
                      <a16:creationId xmlns:a16="http://schemas.microsoft.com/office/drawing/2014/main" id="{E8253E00-7090-4084-90A4-54E2325ED59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114" y="2204"/>
                  <a:ext cx="1077" cy="135"/>
                </a:xfrm>
                <a:custGeom>
                  <a:avLst/>
                  <a:gdLst>
                    <a:gd name="T0" fmla="*/ 0 w 1077"/>
                    <a:gd name="T1" fmla="*/ 0 h 135"/>
                    <a:gd name="T2" fmla="*/ 1077 w 1077"/>
                    <a:gd name="T3" fmla="*/ 0 h 135"/>
                    <a:gd name="T4" fmla="*/ 1077 w 1077"/>
                    <a:gd name="T5" fmla="*/ 135 h 135"/>
                    <a:gd name="T6" fmla="*/ 0 w 1077"/>
                    <a:gd name="T7" fmla="*/ 135 h 135"/>
                    <a:gd name="T8" fmla="*/ 0 w 1077"/>
                    <a:gd name="T9" fmla="*/ 0 h 135"/>
                    <a:gd name="T10" fmla="*/ 6 w 1077"/>
                    <a:gd name="T11" fmla="*/ 0 h 135"/>
                    <a:gd name="T12" fmla="*/ 1077 w 1077"/>
                    <a:gd name="T13" fmla="*/ 0 h 135"/>
                    <a:gd name="T14" fmla="*/ 1077 w 1077"/>
                    <a:gd name="T15" fmla="*/ 135 h 135"/>
                    <a:gd name="T16" fmla="*/ 6 w 1077"/>
                    <a:gd name="T17" fmla="*/ 135 h 135"/>
                    <a:gd name="T18" fmla="*/ 6 w 1077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077" h="135">
                      <a:moveTo>
                        <a:pt x="0" y="0"/>
                      </a:moveTo>
                      <a:lnTo>
                        <a:pt x="1077" y="0"/>
                      </a:lnTo>
                      <a:lnTo>
                        <a:pt x="1077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6" y="0"/>
                      </a:moveTo>
                      <a:lnTo>
                        <a:pt x="1077" y="0"/>
                      </a:lnTo>
                      <a:lnTo>
                        <a:pt x="1077" y="135"/>
                      </a:lnTo>
                      <a:lnTo>
                        <a:pt x="6" y="13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51" name="Freeform 282">
                  <a:extLst>
                    <a:ext uri="{FF2B5EF4-FFF2-40B4-BE49-F238E27FC236}">
                      <a16:creationId xmlns:a16="http://schemas.microsoft.com/office/drawing/2014/main" id="{1D45D814-E51F-4122-8EFD-559685330B8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120" y="2204"/>
                  <a:ext cx="1071" cy="135"/>
                </a:xfrm>
                <a:custGeom>
                  <a:avLst/>
                  <a:gdLst>
                    <a:gd name="T0" fmla="*/ 0 w 1071"/>
                    <a:gd name="T1" fmla="*/ 0 h 135"/>
                    <a:gd name="T2" fmla="*/ 1071 w 1071"/>
                    <a:gd name="T3" fmla="*/ 0 h 135"/>
                    <a:gd name="T4" fmla="*/ 1071 w 1071"/>
                    <a:gd name="T5" fmla="*/ 135 h 135"/>
                    <a:gd name="T6" fmla="*/ 0 w 1071"/>
                    <a:gd name="T7" fmla="*/ 135 h 135"/>
                    <a:gd name="T8" fmla="*/ 0 w 1071"/>
                    <a:gd name="T9" fmla="*/ 0 h 135"/>
                    <a:gd name="T10" fmla="*/ 6 w 1071"/>
                    <a:gd name="T11" fmla="*/ 0 h 135"/>
                    <a:gd name="T12" fmla="*/ 1071 w 1071"/>
                    <a:gd name="T13" fmla="*/ 0 h 135"/>
                    <a:gd name="T14" fmla="*/ 1071 w 1071"/>
                    <a:gd name="T15" fmla="*/ 135 h 135"/>
                    <a:gd name="T16" fmla="*/ 6 w 1071"/>
                    <a:gd name="T17" fmla="*/ 135 h 135"/>
                    <a:gd name="T18" fmla="*/ 6 w 1071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071" h="135">
                      <a:moveTo>
                        <a:pt x="0" y="0"/>
                      </a:moveTo>
                      <a:lnTo>
                        <a:pt x="1071" y="0"/>
                      </a:lnTo>
                      <a:lnTo>
                        <a:pt x="1071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6" y="0"/>
                      </a:moveTo>
                      <a:lnTo>
                        <a:pt x="1071" y="0"/>
                      </a:lnTo>
                      <a:lnTo>
                        <a:pt x="1071" y="135"/>
                      </a:lnTo>
                      <a:lnTo>
                        <a:pt x="6" y="13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52" name="Freeform 283">
                  <a:extLst>
                    <a:ext uri="{FF2B5EF4-FFF2-40B4-BE49-F238E27FC236}">
                      <a16:creationId xmlns:a16="http://schemas.microsoft.com/office/drawing/2014/main" id="{FFF77988-ADA1-40A7-8BC8-A50304BF514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126" y="2204"/>
                  <a:ext cx="1065" cy="135"/>
                </a:xfrm>
                <a:custGeom>
                  <a:avLst/>
                  <a:gdLst>
                    <a:gd name="T0" fmla="*/ 0 w 1065"/>
                    <a:gd name="T1" fmla="*/ 0 h 135"/>
                    <a:gd name="T2" fmla="*/ 1065 w 1065"/>
                    <a:gd name="T3" fmla="*/ 0 h 135"/>
                    <a:gd name="T4" fmla="*/ 1065 w 1065"/>
                    <a:gd name="T5" fmla="*/ 135 h 135"/>
                    <a:gd name="T6" fmla="*/ 0 w 1065"/>
                    <a:gd name="T7" fmla="*/ 135 h 135"/>
                    <a:gd name="T8" fmla="*/ 0 w 1065"/>
                    <a:gd name="T9" fmla="*/ 0 h 135"/>
                    <a:gd name="T10" fmla="*/ 9 w 1065"/>
                    <a:gd name="T11" fmla="*/ 0 h 135"/>
                    <a:gd name="T12" fmla="*/ 1065 w 1065"/>
                    <a:gd name="T13" fmla="*/ 0 h 135"/>
                    <a:gd name="T14" fmla="*/ 1065 w 1065"/>
                    <a:gd name="T15" fmla="*/ 135 h 135"/>
                    <a:gd name="T16" fmla="*/ 9 w 1065"/>
                    <a:gd name="T17" fmla="*/ 135 h 135"/>
                    <a:gd name="T18" fmla="*/ 9 w 1065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065" h="135">
                      <a:moveTo>
                        <a:pt x="0" y="0"/>
                      </a:moveTo>
                      <a:lnTo>
                        <a:pt x="1065" y="0"/>
                      </a:lnTo>
                      <a:lnTo>
                        <a:pt x="1065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9" y="0"/>
                      </a:moveTo>
                      <a:lnTo>
                        <a:pt x="1065" y="0"/>
                      </a:lnTo>
                      <a:lnTo>
                        <a:pt x="1065" y="135"/>
                      </a:lnTo>
                      <a:lnTo>
                        <a:pt x="9" y="135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53" name="Freeform 284">
                  <a:extLst>
                    <a:ext uri="{FF2B5EF4-FFF2-40B4-BE49-F238E27FC236}">
                      <a16:creationId xmlns:a16="http://schemas.microsoft.com/office/drawing/2014/main" id="{01A6FD75-265E-4EE4-AF4B-5764CC733B5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135" y="2204"/>
                  <a:ext cx="1056" cy="135"/>
                </a:xfrm>
                <a:custGeom>
                  <a:avLst/>
                  <a:gdLst>
                    <a:gd name="T0" fmla="*/ 0 w 1056"/>
                    <a:gd name="T1" fmla="*/ 0 h 135"/>
                    <a:gd name="T2" fmla="*/ 1056 w 1056"/>
                    <a:gd name="T3" fmla="*/ 0 h 135"/>
                    <a:gd name="T4" fmla="*/ 1056 w 1056"/>
                    <a:gd name="T5" fmla="*/ 135 h 135"/>
                    <a:gd name="T6" fmla="*/ 0 w 1056"/>
                    <a:gd name="T7" fmla="*/ 135 h 135"/>
                    <a:gd name="T8" fmla="*/ 0 w 1056"/>
                    <a:gd name="T9" fmla="*/ 0 h 135"/>
                    <a:gd name="T10" fmla="*/ 5 w 1056"/>
                    <a:gd name="T11" fmla="*/ 0 h 135"/>
                    <a:gd name="T12" fmla="*/ 1056 w 1056"/>
                    <a:gd name="T13" fmla="*/ 0 h 135"/>
                    <a:gd name="T14" fmla="*/ 1056 w 1056"/>
                    <a:gd name="T15" fmla="*/ 135 h 135"/>
                    <a:gd name="T16" fmla="*/ 5 w 1056"/>
                    <a:gd name="T17" fmla="*/ 135 h 135"/>
                    <a:gd name="T18" fmla="*/ 5 w 1056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056" h="135">
                      <a:moveTo>
                        <a:pt x="0" y="0"/>
                      </a:moveTo>
                      <a:lnTo>
                        <a:pt x="1056" y="0"/>
                      </a:lnTo>
                      <a:lnTo>
                        <a:pt x="1056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5" y="0"/>
                      </a:moveTo>
                      <a:lnTo>
                        <a:pt x="1056" y="0"/>
                      </a:lnTo>
                      <a:lnTo>
                        <a:pt x="1056" y="135"/>
                      </a:lnTo>
                      <a:lnTo>
                        <a:pt x="5" y="135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54" name="Freeform 285">
                  <a:extLst>
                    <a:ext uri="{FF2B5EF4-FFF2-40B4-BE49-F238E27FC236}">
                      <a16:creationId xmlns:a16="http://schemas.microsoft.com/office/drawing/2014/main" id="{342C7D63-8113-4DF2-86EB-B9582780283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140" y="2204"/>
                  <a:ext cx="1051" cy="135"/>
                </a:xfrm>
                <a:custGeom>
                  <a:avLst/>
                  <a:gdLst>
                    <a:gd name="T0" fmla="*/ 0 w 1051"/>
                    <a:gd name="T1" fmla="*/ 0 h 135"/>
                    <a:gd name="T2" fmla="*/ 1051 w 1051"/>
                    <a:gd name="T3" fmla="*/ 0 h 135"/>
                    <a:gd name="T4" fmla="*/ 1051 w 1051"/>
                    <a:gd name="T5" fmla="*/ 135 h 135"/>
                    <a:gd name="T6" fmla="*/ 0 w 1051"/>
                    <a:gd name="T7" fmla="*/ 135 h 135"/>
                    <a:gd name="T8" fmla="*/ 0 w 1051"/>
                    <a:gd name="T9" fmla="*/ 0 h 135"/>
                    <a:gd name="T10" fmla="*/ 6 w 1051"/>
                    <a:gd name="T11" fmla="*/ 0 h 135"/>
                    <a:gd name="T12" fmla="*/ 1051 w 1051"/>
                    <a:gd name="T13" fmla="*/ 0 h 135"/>
                    <a:gd name="T14" fmla="*/ 1051 w 1051"/>
                    <a:gd name="T15" fmla="*/ 135 h 135"/>
                    <a:gd name="T16" fmla="*/ 6 w 1051"/>
                    <a:gd name="T17" fmla="*/ 135 h 135"/>
                    <a:gd name="T18" fmla="*/ 6 w 1051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051" h="135">
                      <a:moveTo>
                        <a:pt x="0" y="0"/>
                      </a:moveTo>
                      <a:lnTo>
                        <a:pt x="1051" y="0"/>
                      </a:lnTo>
                      <a:lnTo>
                        <a:pt x="1051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6" y="0"/>
                      </a:moveTo>
                      <a:lnTo>
                        <a:pt x="1051" y="0"/>
                      </a:lnTo>
                      <a:lnTo>
                        <a:pt x="1051" y="135"/>
                      </a:lnTo>
                      <a:lnTo>
                        <a:pt x="6" y="13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55" name="Freeform 286">
                  <a:extLst>
                    <a:ext uri="{FF2B5EF4-FFF2-40B4-BE49-F238E27FC236}">
                      <a16:creationId xmlns:a16="http://schemas.microsoft.com/office/drawing/2014/main" id="{21A0407F-1790-4FD9-B2B4-AA7A022D4BA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146" y="2204"/>
                  <a:ext cx="1045" cy="135"/>
                </a:xfrm>
                <a:custGeom>
                  <a:avLst/>
                  <a:gdLst>
                    <a:gd name="T0" fmla="*/ 0 w 1045"/>
                    <a:gd name="T1" fmla="*/ 0 h 135"/>
                    <a:gd name="T2" fmla="*/ 1045 w 1045"/>
                    <a:gd name="T3" fmla="*/ 0 h 135"/>
                    <a:gd name="T4" fmla="*/ 1045 w 1045"/>
                    <a:gd name="T5" fmla="*/ 135 h 135"/>
                    <a:gd name="T6" fmla="*/ 0 w 1045"/>
                    <a:gd name="T7" fmla="*/ 135 h 135"/>
                    <a:gd name="T8" fmla="*/ 0 w 1045"/>
                    <a:gd name="T9" fmla="*/ 0 h 135"/>
                    <a:gd name="T10" fmla="*/ 9 w 1045"/>
                    <a:gd name="T11" fmla="*/ 0 h 135"/>
                    <a:gd name="T12" fmla="*/ 1045 w 1045"/>
                    <a:gd name="T13" fmla="*/ 0 h 135"/>
                    <a:gd name="T14" fmla="*/ 1045 w 1045"/>
                    <a:gd name="T15" fmla="*/ 135 h 135"/>
                    <a:gd name="T16" fmla="*/ 9 w 1045"/>
                    <a:gd name="T17" fmla="*/ 135 h 135"/>
                    <a:gd name="T18" fmla="*/ 9 w 1045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045" h="135">
                      <a:moveTo>
                        <a:pt x="0" y="0"/>
                      </a:moveTo>
                      <a:lnTo>
                        <a:pt x="1045" y="0"/>
                      </a:lnTo>
                      <a:lnTo>
                        <a:pt x="1045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9" y="0"/>
                      </a:moveTo>
                      <a:lnTo>
                        <a:pt x="1045" y="0"/>
                      </a:lnTo>
                      <a:lnTo>
                        <a:pt x="1045" y="135"/>
                      </a:lnTo>
                      <a:lnTo>
                        <a:pt x="9" y="135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56" name="Freeform 287">
                  <a:extLst>
                    <a:ext uri="{FF2B5EF4-FFF2-40B4-BE49-F238E27FC236}">
                      <a16:creationId xmlns:a16="http://schemas.microsoft.com/office/drawing/2014/main" id="{5DB90CE9-1A30-4C83-B1EE-FCCBB84ADC4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155" y="2204"/>
                  <a:ext cx="1036" cy="135"/>
                </a:xfrm>
                <a:custGeom>
                  <a:avLst/>
                  <a:gdLst>
                    <a:gd name="T0" fmla="*/ 0 w 1036"/>
                    <a:gd name="T1" fmla="*/ 0 h 135"/>
                    <a:gd name="T2" fmla="*/ 1036 w 1036"/>
                    <a:gd name="T3" fmla="*/ 0 h 135"/>
                    <a:gd name="T4" fmla="*/ 1036 w 1036"/>
                    <a:gd name="T5" fmla="*/ 135 h 135"/>
                    <a:gd name="T6" fmla="*/ 0 w 1036"/>
                    <a:gd name="T7" fmla="*/ 135 h 135"/>
                    <a:gd name="T8" fmla="*/ 0 w 1036"/>
                    <a:gd name="T9" fmla="*/ 0 h 135"/>
                    <a:gd name="T10" fmla="*/ 5 w 1036"/>
                    <a:gd name="T11" fmla="*/ 0 h 135"/>
                    <a:gd name="T12" fmla="*/ 1036 w 1036"/>
                    <a:gd name="T13" fmla="*/ 0 h 135"/>
                    <a:gd name="T14" fmla="*/ 1036 w 1036"/>
                    <a:gd name="T15" fmla="*/ 135 h 135"/>
                    <a:gd name="T16" fmla="*/ 5 w 1036"/>
                    <a:gd name="T17" fmla="*/ 135 h 135"/>
                    <a:gd name="T18" fmla="*/ 5 w 1036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036" h="135">
                      <a:moveTo>
                        <a:pt x="0" y="0"/>
                      </a:moveTo>
                      <a:lnTo>
                        <a:pt x="1036" y="0"/>
                      </a:lnTo>
                      <a:lnTo>
                        <a:pt x="1036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5" y="0"/>
                      </a:moveTo>
                      <a:lnTo>
                        <a:pt x="1036" y="0"/>
                      </a:lnTo>
                      <a:lnTo>
                        <a:pt x="1036" y="135"/>
                      </a:lnTo>
                      <a:lnTo>
                        <a:pt x="5" y="135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57" name="Freeform 288">
                  <a:extLst>
                    <a:ext uri="{FF2B5EF4-FFF2-40B4-BE49-F238E27FC236}">
                      <a16:creationId xmlns:a16="http://schemas.microsoft.com/office/drawing/2014/main" id="{32A596A0-CF43-4F0B-9FB8-BE870BAD2D0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160" y="2204"/>
                  <a:ext cx="1031" cy="135"/>
                </a:xfrm>
                <a:custGeom>
                  <a:avLst/>
                  <a:gdLst>
                    <a:gd name="T0" fmla="*/ 0 w 1031"/>
                    <a:gd name="T1" fmla="*/ 0 h 135"/>
                    <a:gd name="T2" fmla="*/ 1031 w 1031"/>
                    <a:gd name="T3" fmla="*/ 0 h 135"/>
                    <a:gd name="T4" fmla="*/ 1031 w 1031"/>
                    <a:gd name="T5" fmla="*/ 135 h 135"/>
                    <a:gd name="T6" fmla="*/ 0 w 1031"/>
                    <a:gd name="T7" fmla="*/ 135 h 135"/>
                    <a:gd name="T8" fmla="*/ 0 w 1031"/>
                    <a:gd name="T9" fmla="*/ 0 h 135"/>
                    <a:gd name="T10" fmla="*/ 6 w 1031"/>
                    <a:gd name="T11" fmla="*/ 0 h 135"/>
                    <a:gd name="T12" fmla="*/ 1031 w 1031"/>
                    <a:gd name="T13" fmla="*/ 0 h 135"/>
                    <a:gd name="T14" fmla="*/ 1031 w 1031"/>
                    <a:gd name="T15" fmla="*/ 135 h 135"/>
                    <a:gd name="T16" fmla="*/ 6 w 1031"/>
                    <a:gd name="T17" fmla="*/ 135 h 135"/>
                    <a:gd name="T18" fmla="*/ 6 w 1031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031" h="135">
                      <a:moveTo>
                        <a:pt x="0" y="0"/>
                      </a:moveTo>
                      <a:lnTo>
                        <a:pt x="1031" y="0"/>
                      </a:lnTo>
                      <a:lnTo>
                        <a:pt x="1031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6" y="0"/>
                      </a:moveTo>
                      <a:lnTo>
                        <a:pt x="1031" y="0"/>
                      </a:lnTo>
                      <a:lnTo>
                        <a:pt x="1031" y="135"/>
                      </a:lnTo>
                      <a:lnTo>
                        <a:pt x="6" y="13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58" name="Freeform 289">
                  <a:extLst>
                    <a:ext uri="{FF2B5EF4-FFF2-40B4-BE49-F238E27FC236}">
                      <a16:creationId xmlns:a16="http://schemas.microsoft.com/office/drawing/2014/main" id="{A2F969DA-EABF-4FE0-8177-93BA89EE2C3C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166" y="2204"/>
                  <a:ext cx="1025" cy="135"/>
                </a:xfrm>
                <a:custGeom>
                  <a:avLst/>
                  <a:gdLst>
                    <a:gd name="T0" fmla="*/ 0 w 1025"/>
                    <a:gd name="T1" fmla="*/ 0 h 135"/>
                    <a:gd name="T2" fmla="*/ 1025 w 1025"/>
                    <a:gd name="T3" fmla="*/ 0 h 135"/>
                    <a:gd name="T4" fmla="*/ 1025 w 1025"/>
                    <a:gd name="T5" fmla="*/ 135 h 135"/>
                    <a:gd name="T6" fmla="*/ 0 w 1025"/>
                    <a:gd name="T7" fmla="*/ 135 h 135"/>
                    <a:gd name="T8" fmla="*/ 0 w 1025"/>
                    <a:gd name="T9" fmla="*/ 0 h 135"/>
                    <a:gd name="T10" fmla="*/ 9 w 1025"/>
                    <a:gd name="T11" fmla="*/ 0 h 135"/>
                    <a:gd name="T12" fmla="*/ 1025 w 1025"/>
                    <a:gd name="T13" fmla="*/ 0 h 135"/>
                    <a:gd name="T14" fmla="*/ 1025 w 1025"/>
                    <a:gd name="T15" fmla="*/ 135 h 135"/>
                    <a:gd name="T16" fmla="*/ 9 w 1025"/>
                    <a:gd name="T17" fmla="*/ 135 h 135"/>
                    <a:gd name="T18" fmla="*/ 9 w 1025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025" h="135">
                      <a:moveTo>
                        <a:pt x="0" y="0"/>
                      </a:moveTo>
                      <a:lnTo>
                        <a:pt x="1025" y="0"/>
                      </a:lnTo>
                      <a:lnTo>
                        <a:pt x="1025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9" y="0"/>
                      </a:moveTo>
                      <a:lnTo>
                        <a:pt x="1025" y="0"/>
                      </a:lnTo>
                      <a:lnTo>
                        <a:pt x="1025" y="135"/>
                      </a:lnTo>
                      <a:lnTo>
                        <a:pt x="9" y="135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59" name="Freeform 290">
                  <a:extLst>
                    <a:ext uri="{FF2B5EF4-FFF2-40B4-BE49-F238E27FC236}">
                      <a16:creationId xmlns:a16="http://schemas.microsoft.com/office/drawing/2014/main" id="{BA8AB77B-9613-44AE-B2EB-2E3C1A191B5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175" y="2204"/>
                  <a:ext cx="1016" cy="135"/>
                </a:xfrm>
                <a:custGeom>
                  <a:avLst/>
                  <a:gdLst>
                    <a:gd name="T0" fmla="*/ 0 w 1016"/>
                    <a:gd name="T1" fmla="*/ 0 h 135"/>
                    <a:gd name="T2" fmla="*/ 1016 w 1016"/>
                    <a:gd name="T3" fmla="*/ 0 h 135"/>
                    <a:gd name="T4" fmla="*/ 1016 w 1016"/>
                    <a:gd name="T5" fmla="*/ 135 h 135"/>
                    <a:gd name="T6" fmla="*/ 0 w 1016"/>
                    <a:gd name="T7" fmla="*/ 135 h 135"/>
                    <a:gd name="T8" fmla="*/ 0 w 1016"/>
                    <a:gd name="T9" fmla="*/ 0 h 135"/>
                    <a:gd name="T10" fmla="*/ 6 w 1016"/>
                    <a:gd name="T11" fmla="*/ 0 h 135"/>
                    <a:gd name="T12" fmla="*/ 1016 w 1016"/>
                    <a:gd name="T13" fmla="*/ 0 h 135"/>
                    <a:gd name="T14" fmla="*/ 1016 w 1016"/>
                    <a:gd name="T15" fmla="*/ 135 h 135"/>
                    <a:gd name="T16" fmla="*/ 6 w 1016"/>
                    <a:gd name="T17" fmla="*/ 135 h 135"/>
                    <a:gd name="T18" fmla="*/ 6 w 1016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016" h="135">
                      <a:moveTo>
                        <a:pt x="0" y="0"/>
                      </a:moveTo>
                      <a:lnTo>
                        <a:pt x="1016" y="0"/>
                      </a:lnTo>
                      <a:lnTo>
                        <a:pt x="1016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6" y="0"/>
                      </a:moveTo>
                      <a:lnTo>
                        <a:pt x="1016" y="0"/>
                      </a:lnTo>
                      <a:lnTo>
                        <a:pt x="1016" y="135"/>
                      </a:lnTo>
                      <a:lnTo>
                        <a:pt x="6" y="13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60" name="Freeform 291">
                  <a:extLst>
                    <a:ext uri="{FF2B5EF4-FFF2-40B4-BE49-F238E27FC236}">
                      <a16:creationId xmlns:a16="http://schemas.microsoft.com/office/drawing/2014/main" id="{D1C6E1A1-6FA5-4DBA-A1FD-413F2AB74B8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181" y="2204"/>
                  <a:ext cx="1010" cy="135"/>
                </a:xfrm>
                <a:custGeom>
                  <a:avLst/>
                  <a:gdLst>
                    <a:gd name="T0" fmla="*/ 0 w 1010"/>
                    <a:gd name="T1" fmla="*/ 0 h 135"/>
                    <a:gd name="T2" fmla="*/ 1010 w 1010"/>
                    <a:gd name="T3" fmla="*/ 0 h 135"/>
                    <a:gd name="T4" fmla="*/ 1010 w 1010"/>
                    <a:gd name="T5" fmla="*/ 135 h 135"/>
                    <a:gd name="T6" fmla="*/ 0 w 1010"/>
                    <a:gd name="T7" fmla="*/ 135 h 135"/>
                    <a:gd name="T8" fmla="*/ 0 w 1010"/>
                    <a:gd name="T9" fmla="*/ 0 h 135"/>
                    <a:gd name="T10" fmla="*/ 5 w 1010"/>
                    <a:gd name="T11" fmla="*/ 0 h 135"/>
                    <a:gd name="T12" fmla="*/ 1010 w 1010"/>
                    <a:gd name="T13" fmla="*/ 0 h 135"/>
                    <a:gd name="T14" fmla="*/ 1010 w 1010"/>
                    <a:gd name="T15" fmla="*/ 135 h 135"/>
                    <a:gd name="T16" fmla="*/ 5 w 1010"/>
                    <a:gd name="T17" fmla="*/ 135 h 135"/>
                    <a:gd name="T18" fmla="*/ 5 w 1010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010" h="135">
                      <a:moveTo>
                        <a:pt x="0" y="0"/>
                      </a:moveTo>
                      <a:lnTo>
                        <a:pt x="1010" y="0"/>
                      </a:lnTo>
                      <a:lnTo>
                        <a:pt x="1010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5" y="0"/>
                      </a:moveTo>
                      <a:lnTo>
                        <a:pt x="1010" y="0"/>
                      </a:lnTo>
                      <a:lnTo>
                        <a:pt x="1010" y="135"/>
                      </a:lnTo>
                      <a:lnTo>
                        <a:pt x="5" y="135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61" name="Freeform 292">
                  <a:extLst>
                    <a:ext uri="{FF2B5EF4-FFF2-40B4-BE49-F238E27FC236}">
                      <a16:creationId xmlns:a16="http://schemas.microsoft.com/office/drawing/2014/main" id="{D6C5695E-EE1E-491E-9C7B-B145A0C57A5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186" y="2204"/>
                  <a:ext cx="1005" cy="135"/>
                </a:xfrm>
                <a:custGeom>
                  <a:avLst/>
                  <a:gdLst>
                    <a:gd name="T0" fmla="*/ 0 w 1005"/>
                    <a:gd name="T1" fmla="*/ 0 h 135"/>
                    <a:gd name="T2" fmla="*/ 1005 w 1005"/>
                    <a:gd name="T3" fmla="*/ 0 h 135"/>
                    <a:gd name="T4" fmla="*/ 1005 w 1005"/>
                    <a:gd name="T5" fmla="*/ 135 h 135"/>
                    <a:gd name="T6" fmla="*/ 0 w 1005"/>
                    <a:gd name="T7" fmla="*/ 135 h 135"/>
                    <a:gd name="T8" fmla="*/ 0 w 1005"/>
                    <a:gd name="T9" fmla="*/ 0 h 135"/>
                    <a:gd name="T10" fmla="*/ 9 w 1005"/>
                    <a:gd name="T11" fmla="*/ 0 h 135"/>
                    <a:gd name="T12" fmla="*/ 1005 w 1005"/>
                    <a:gd name="T13" fmla="*/ 0 h 135"/>
                    <a:gd name="T14" fmla="*/ 1005 w 1005"/>
                    <a:gd name="T15" fmla="*/ 135 h 135"/>
                    <a:gd name="T16" fmla="*/ 9 w 1005"/>
                    <a:gd name="T17" fmla="*/ 135 h 135"/>
                    <a:gd name="T18" fmla="*/ 9 w 1005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005" h="135">
                      <a:moveTo>
                        <a:pt x="0" y="0"/>
                      </a:moveTo>
                      <a:lnTo>
                        <a:pt x="1005" y="0"/>
                      </a:lnTo>
                      <a:lnTo>
                        <a:pt x="1005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9" y="0"/>
                      </a:moveTo>
                      <a:lnTo>
                        <a:pt x="1005" y="0"/>
                      </a:lnTo>
                      <a:lnTo>
                        <a:pt x="1005" y="135"/>
                      </a:lnTo>
                      <a:lnTo>
                        <a:pt x="9" y="135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62" name="Freeform 293">
                  <a:extLst>
                    <a:ext uri="{FF2B5EF4-FFF2-40B4-BE49-F238E27FC236}">
                      <a16:creationId xmlns:a16="http://schemas.microsoft.com/office/drawing/2014/main" id="{C37875D8-3F9F-467D-997A-C7A1C607990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195" y="2204"/>
                  <a:ext cx="996" cy="135"/>
                </a:xfrm>
                <a:custGeom>
                  <a:avLst/>
                  <a:gdLst>
                    <a:gd name="T0" fmla="*/ 0 w 996"/>
                    <a:gd name="T1" fmla="*/ 0 h 135"/>
                    <a:gd name="T2" fmla="*/ 996 w 996"/>
                    <a:gd name="T3" fmla="*/ 0 h 135"/>
                    <a:gd name="T4" fmla="*/ 996 w 996"/>
                    <a:gd name="T5" fmla="*/ 135 h 135"/>
                    <a:gd name="T6" fmla="*/ 0 w 996"/>
                    <a:gd name="T7" fmla="*/ 135 h 135"/>
                    <a:gd name="T8" fmla="*/ 0 w 996"/>
                    <a:gd name="T9" fmla="*/ 0 h 135"/>
                    <a:gd name="T10" fmla="*/ 6 w 996"/>
                    <a:gd name="T11" fmla="*/ 0 h 135"/>
                    <a:gd name="T12" fmla="*/ 996 w 996"/>
                    <a:gd name="T13" fmla="*/ 0 h 135"/>
                    <a:gd name="T14" fmla="*/ 996 w 996"/>
                    <a:gd name="T15" fmla="*/ 135 h 135"/>
                    <a:gd name="T16" fmla="*/ 6 w 996"/>
                    <a:gd name="T17" fmla="*/ 135 h 135"/>
                    <a:gd name="T18" fmla="*/ 6 w 996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996" h="135">
                      <a:moveTo>
                        <a:pt x="0" y="0"/>
                      </a:moveTo>
                      <a:lnTo>
                        <a:pt x="996" y="0"/>
                      </a:lnTo>
                      <a:lnTo>
                        <a:pt x="996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6" y="0"/>
                      </a:moveTo>
                      <a:lnTo>
                        <a:pt x="996" y="0"/>
                      </a:lnTo>
                      <a:lnTo>
                        <a:pt x="996" y="135"/>
                      </a:lnTo>
                      <a:lnTo>
                        <a:pt x="6" y="13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63" name="Freeform 294">
                  <a:extLst>
                    <a:ext uri="{FF2B5EF4-FFF2-40B4-BE49-F238E27FC236}">
                      <a16:creationId xmlns:a16="http://schemas.microsoft.com/office/drawing/2014/main" id="{D2A063B2-BDEE-4733-B049-4478149AD21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201" y="2204"/>
                  <a:ext cx="990" cy="135"/>
                </a:xfrm>
                <a:custGeom>
                  <a:avLst/>
                  <a:gdLst>
                    <a:gd name="T0" fmla="*/ 0 w 990"/>
                    <a:gd name="T1" fmla="*/ 0 h 135"/>
                    <a:gd name="T2" fmla="*/ 990 w 990"/>
                    <a:gd name="T3" fmla="*/ 0 h 135"/>
                    <a:gd name="T4" fmla="*/ 990 w 990"/>
                    <a:gd name="T5" fmla="*/ 135 h 135"/>
                    <a:gd name="T6" fmla="*/ 0 w 990"/>
                    <a:gd name="T7" fmla="*/ 135 h 135"/>
                    <a:gd name="T8" fmla="*/ 0 w 990"/>
                    <a:gd name="T9" fmla="*/ 0 h 135"/>
                    <a:gd name="T10" fmla="*/ 6 w 990"/>
                    <a:gd name="T11" fmla="*/ 0 h 135"/>
                    <a:gd name="T12" fmla="*/ 990 w 990"/>
                    <a:gd name="T13" fmla="*/ 0 h 135"/>
                    <a:gd name="T14" fmla="*/ 990 w 990"/>
                    <a:gd name="T15" fmla="*/ 135 h 135"/>
                    <a:gd name="T16" fmla="*/ 6 w 990"/>
                    <a:gd name="T17" fmla="*/ 135 h 135"/>
                    <a:gd name="T18" fmla="*/ 6 w 990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990" h="135">
                      <a:moveTo>
                        <a:pt x="0" y="0"/>
                      </a:moveTo>
                      <a:lnTo>
                        <a:pt x="990" y="0"/>
                      </a:lnTo>
                      <a:lnTo>
                        <a:pt x="990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6" y="0"/>
                      </a:moveTo>
                      <a:lnTo>
                        <a:pt x="990" y="0"/>
                      </a:lnTo>
                      <a:lnTo>
                        <a:pt x="990" y="135"/>
                      </a:lnTo>
                      <a:lnTo>
                        <a:pt x="6" y="13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64" name="Freeform 295">
                  <a:extLst>
                    <a:ext uri="{FF2B5EF4-FFF2-40B4-BE49-F238E27FC236}">
                      <a16:creationId xmlns:a16="http://schemas.microsoft.com/office/drawing/2014/main" id="{2041B2C2-E8E2-4124-9F3B-971AE4517D7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207" y="2204"/>
                  <a:ext cx="984" cy="135"/>
                </a:xfrm>
                <a:custGeom>
                  <a:avLst/>
                  <a:gdLst>
                    <a:gd name="T0" fmla="*/ 0 w 984"/>
                    <a:gd name="T1" fmla="*/ 0 h 135"/>
                    <a:gd name="T2" fmla="*/ 984 w 984"/>
                    <a:gd name="T3" fmla="*/ 0 h 135"/>
                    <a:gd name="T4" fmla="*/ 984 w 984"/>
                    <a:gd name="T5" fmla="*/ 135 h 135"/>
                    <a:gd name="T6" fmla="*/ 0 w 984"/>
                    <a:gd name="T7" fmla="*/ 135 h 135"/>
                    <a:gd name="T8" fmla="*/ 0 w 984"/>
                    <a:gd name="T9" fmla="*/ 0 h 135"/>
                    <a:gd name="T10" fmla="*/ 8 w 984"/>
                    <a:gd name="T11" fmla="*/ 0 h 135"/>
                    <a:gd name="T12" fmla="*/ 984 w 984"/>
                    <a:gd name="T13" fmla="*/ 0 h 135"/>
                    <a:gd name="T14" fmla="*/ 984 w 984"/>
                    <a:gd name="T15" fmla="*/ 135 h 135"/>
                    <a:gd name="T16" fmla="*/ 8 w 984"/>
                    <a:gd name="T17" fmla="*/ 135 h 135"/>
                    <a:gd name="T18" fmla="*/ 8 w 984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984" h="135">
                      <a:moveTo>
                        <a:pt x="0" y="0"/>
                      </a:moveTo>
                      <a:lnTo>
                        <a:pt x="984" y="0"/>
                      </a:lnTo>
                      <a:lnTo>
                        <a:pt x="984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8" y="0"/>
                      </a:moveTo>
                      <a:lnTo>
                        <a:pt x="984" y="0"/>
                      </a:lnTo>
                      <a:lnTo>
                        <a:pt x="984" y="135"/>
                      </a:lnTo>
                      <a:lnTo>
                        <a:pt x="8" y="135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65" name="Freeform 296">
                  <a:extLst>
                    <a:ext uri="{FF2B5EF4-FFF2-40B4-BE49-F238E27FC236}">
                      <a16:creationId xmlns:a16="http://schemas.microsoft.com/office/drawing/2014/main" id="{D0226D3E-3CBD-438C-82EF-DFEC55F7DD1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215" y="2204"/>
                  <a:ext cx="976" cy="135"/>
                </a:xfrm>
                <a:custGeom>
                  <a:avLst/>
                  <a:gdLst>
                    <a:gd name="T0" fmla="*/ 0 w 976"/>
                    <a:gd name="T1" fmla="*/ 0 h 135"/>
                    <a:gd name="T2" fmla="*/ 976 w 976"/>
                    <a:gd name="T3" fmla="*/ 0 h 135"/>
                    <a:gd name="T4" fmla="*/ 976 w 976"/>
                    <a:gd name="T5" fmla="*/ 135 h 135"/>
                    <a:gd name="T6" fmla="*/ 0 w 976"/>
                    <a:gd name="T7" fmla="*/ 135 h 135"/>
                    <a:gd name="T8" fmla="*/ 0 w 976"/>
                    <a:gd name="T9" fmla="*/ 0 h 135"/>
                    <a:gd name="T10" fmla="*/ 6 w 976"/>
                    <a:gd name="T11" fmla="*/ 0 h 135"/>
                    <a:gd name="T12" fmla="*/ 976 w 976"/>
                    <a:gd name="T13" fmla="*/ 0 h 135"/>
                    <a:gd name="T14" fmla="*/ 976 w 976"/>
                    <a:gd name="T15" fmla="*/ 135 h 135"/>
                    <a:gd name="T16" fmla="*/ 6 w 976"/>
                    <a:gd name="T17" fmla="*/ 135 h 135"/>
                    <a:gd name="T18" fmla="*/ 6 w 976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976" h="135">
                      <a:moveTo>
                        <a:pt x="0" y="0"/>
                      </a:moveTo>
                      <a:lnTo>
                        <a:pt x="976" y="0"/>
                      </a:lnTo>
                      <a:lnTo>
                        <a:pt x="976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6" y="0"/>
                      </a:moveTo>
                      <a:lnTo>
                        <a:pt x="976" y="0"/>
                      </a:lnTo>
                      <a:lnTo>
                        <a:pt x="976" y="135"/>
                      </a:lnTo>
                      <a:lnTo>
                        <a:pt x="6" y="13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66" name="Freeform 297">
                  <a:extLst>
                    <a:ext uri="{FF2B5EF4-FFF2-40B4-BE49-F238E27FC236}">
                      <a16:creationId xmlns:a16="http://schemas.microsoft.com/office/drawing/2014/main" id="{1F72AA1D-C5D9-423E-A10E-598433979465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221" y="2204"/>
                  <a:ext cx="970" cy="135"/>
                </a:xfrm>
                <a:custGeom>
                  <a:avLst/>
                  <a:gdLst>
                    <a:gd name="T0" fmla="*/ 0 w 970"/>
                    <a:gd name="T1" fmla="*/ 0 h 135"/>
                    <a:gd name="T2" fmla="*/ 970 w 970"/>
                    <a:gd name="T3" fmla="*/ 0 h 135"/>
                    <a:gd name="T4" fmla="*/ 970 w 970"/>
                    <a:gd name="T5" fmla="*/ 135 h 135"/>
                    <a:gd name="T6" fmla="*/ 0 w 970"/>
                    <a:gd name="T7" fmla="*/ 135 h 135"/>
                    <a:gd name="T8" fmla="*/ 0 w 970"/>
                    <a:gd name="T9" fmla="*/ 0 h 135"/>
                    <a:gd name="T10" fmla="*/ 6 w 970"/>
                    <a:gd name="T11" fmla="*/ 0 h 135"/>
                    <a:gd name="T12" fmla="*/ 970 w 970"/>
                    <a:gd name="T13" fmla="*/ 0 h 135"/>
                    <a:gd name="T14" fmla="*/ 970 w 970"/>
                    <a:gd name="T15" fmla="*/ 135 h 135"/>
                    <a:gd name="T16" fmla="*/ 6 w 970"/>
                    <a:gd name="T17" fmla="*/ 135 h 135"/>
                    <a:gd name="T18" fmla="*/ 6 w 970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970" h="135">
                      <a:moveTo>
                        <a:pt x="0" y="0"/>
                      </a:moveTo>
                      <a:lnTo>
                        <a:pt x="970" y="0"/>
                      </a:lnTo>
                      <a:lnTo>
                        <a:pt x="970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6" y="0"/>
                      </a:moveTo>
                      <a:lnTo>
                        <a:pt x="970" y="0"/>
                      </a:lnTo>
                      <a:lnTo>
                        <a:pt x="970" y="135"/>
                      </a:lnTo>
                      <a:lnTo>
                        <a:pt x="6" y="13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67" name="Freeform 298">
                  <a:extLst>
                    <a:ext uri="{FF2B5EF4-FFF2-40B4-BE49-F238E27FC236}">
                      <a16:creationId xmlns:a16="http://schemas.microsoft.com/office/drawing/2014/main" id="{1BBB8FC0-ED73-4A2D-9A87-52D6112D6675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227" y="2204"/>
                  <a:ext cx="964" cy="135"/>
                </a:xfrm>
                <a:custGeom>
                  <a:avLst/>
                  <a:gdLst>
                    <a:gd name="T0" fmla="*/ 0 w 964"/>
                    <a:gd name="T1" fmla="*/ 0 h 135"/>
                    <a:gd name="T2" fmla="*/ 964 w 964"/>
                    <a:gd name="T3" fmla="*/ 0 h 135"/>
                    <a:gd name="T4" fmla="*/ 964 w 964"/>
                    <a:gd name="T5" fmla="*/ 135 h 135"/>
                    <a:gd name="T6" fmla="*/ 0 w 964"/>
                    <a:gd name="T7" fmla="*/ 135 h 135"/>
                    <a:gd name="T8" fmla="*/ 0 w 964"/>
                    <a:gd name="T9" fmla="*/ 0 h 135"/>
                    <a:gd name="T10" fmla="*/ 8 w 964"/>
                    <a:gd name="T11" fmla="*/ 0 h 135"/>
                    <a:gd name="T12" fmla="*/ 964 w 964"/>
                    <a:gd name="T13" fmla="*/ 0 h 135"/>
                    <a:gd name="T14" fmla="*/ 964 w 964"/>
                    <a:gd name="T15" fmla="*/ 135 h 135"/>
                    <a:gd name="T16" fmla="*/ 8 w 964"/>
                    <a:gd name="T17" fmla="*/ 135 h 135"/>
                    <a:gd name="T18" fmla="*/ 8 w 964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964" h="135">
                      <a:moveTo>
                        <a:pt x="0" y="0"/>
                      </a:moveTo>
                      <a:lnTo>
                        <a:pt x="964" y="0"/>
                      </a:lnTo>
                      <a:lnTo>
                        <a:pt x="964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8" y="0"/>
                      </a:moveTo>
                      <a:lnTo>
                        <a:pt x="964" y="0"/>
                      </a:lnTo>
                      <a:lnTo>
                        <a:pt x="964" y="135"/>
                      </a:lnTo>
                      <a:lnTo>
                        <a:pt x="8" y="135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68" name="Freeform 299">
                  <a:extLst>
                    <a:ext uri="{FF2B5EF4-FFF2-40B4-BE49-F238E27FC236}">
                      <a16:creationId xmlns:a16="http://schemas.microsoft.com/office/drawing/2014/main" id="{21E38AF4-88B0-4812-89B2-AC9AF5FE44A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235" y="2204"/>
                  <a:ext cx="956" cy="135"/>
                </a:xfrm>
                <a:custGeom>
                  <a:avLst/>
                  <a:gdLst>
                    <a:gd name="T0" fmla="*/ 0 w 956"/>
                    <a:gd name="T1" fmla="*/ 0 h 135"/>
                    <a:gd name="T2" fmla="*/ 956 w 956"/>
                    <a:gd name="T3" fmla="*/ 0 h 135"/>
                    <a:gd name="T4" fmla="*/ 956 w 956"/>
                    <a:gd name="T5" fmla="*/ 135 h 135"/>
                    <a:gd name="T6" fmla="*/ 0 w 956"/>
                    <a:gd name="T7" fmla="*/ 135 h 135"/>
                    <a:gd name="T8" fmla="*/ 0 w 956"/>
                    <a:gd name="T9" fmla="*/ 0 h 135"/>
                    <a:gd name="T10" fmla="*/ 6 w 956"/>
                    <a:gd name="T11" fmla="*/ 0 h 135"/>
                    <a:gd name="T12" fmla="*/ 956 w 956"/>
                    <a:gd name="T13" fmla="*/ 0 h 135"/>
                    <a:gd name="T14" fmla="*/ 956 w 956"/>
                    <a:gd name="T15" fmla="*/ 135 h 135"/>
                    <a:gd name="T16" fmla="*/ 6 w 956"/>
                    <a:gd name="T17" fmla="*/ 135 h 135"/>
                    <a:gd name="T18" fmla="*/ 6 w 956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956" h="135">
                      <a:moveTo>
                        <a:pt x="0" y="0"/>
                      </a:moveTo>
                      <a:lnTo>
                        <a:pt x="956" y="0"/>
                      </a:lnTo>
                      <a:lnTo>
                        <a:pt x="956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6" y="0"/>
                      </a:moveTo>
                      <a:lnTo>
                        <a:pt x="956" y="0"/>
                      </a:lnTo>
                      <a:lnTo>
                        <a:pt x="956" y="135"/>
                      </a:lnTo>
                      <a:lnTo>
                        <a:pt x="6" y="13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69" name="Freeform 300">
                  <a:extLst>
                    <a:ext uri="{FF2B5EF4-FFF2-40B4-BE49-F238E27FC236}">
                      <a16:creationId xmlns:a16="http://schemas.microsoft.com/office/drawing/2014/main" id="{B5357DED-69B4-4816-9767-EB2B4BCDBE1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241" y="2204"/>
                  <a:ext cx="950" cy="135"/>
                </a:xfrm>
                <a:custGeom>
                  <a:avLst/>
                  <a:gdLst>
                    <a:gd name="T0" fmla="*/ 0 w 950"/>
                    <a:gd name="T1" fmla="*/ 0 h 135"/>
                    <a:gd name="T2" fmla="*/ 950 w 950"/>
                    <a:gd name="T3" fmla="*/ 0 h 135"/>
                    <a:gd name="T4" fmla="*/ 950 w 950"/>
                    <a:gd name="T5" fmla="*/ 135 h 135"/>
                    <a:gd name="T6" fmla="*/ 0 w 950"/>
                    <a:gd name="T7" fmla="*/ 135 h 135"/>
                    <a:gd name="T8" fmla="*/ 0 w 950"/>
                    <a:gd name="T9" fmla="*/ 0 h 135"/>
                    <a:gd name="T10" fmla="*/ 9 w 950"/>
                    <a:gd name="T11" fmla="*/ 0 h 135"/>
                    <a:gd name="T12" fmla="*/ 950 w 950"/>
                    <a:gd name="T13" fmla="*/ 0 h 135"/>
                    <a:gd name="T14" fmla="*/ 950 w 950"/>
                    <a:gd name="T15" fmla="*/ 135 h 135"/>
                    <a:gd name="T16" fmla="*/ 9 w 950"/>
                    <a:gd name="T17" fmla="*/ 135 h 135"/>
                    <a:gd name="T18" fmla="*/ 9 w 950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950" h="135">
                      <a:moveTo>
                        <a:pt x="0" y="0"/>
                      </a:moveTo>
                      <a:lnTo>
                        <a:pt x="950" y="0"/>
                      </a:lnTo>
                      <a:lnTo>
                        <a:pt x="950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9" y="0"/>
                      </a:moveTo>
                      <a:lnTo>
                        <a:pt x="950" y="0"/>
                      </a:lnTo>
                      <a:lnTo>
                        <a:pt x="950" y="135"/>
                      </a:lnTo>
                      <a:lnTo>
                        <a:pt x="9" y="135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70" name="Freeform 301">
                  <a:extLst>
                    <a:ext uri="{FF2B5EF4-FFF2-40B4-BE49-F238E27FC236}">
                      <a16:creationId xmlns:a16="http://schemas.microsoft.com/office/drawing/2014/main" id="{4409D482-E629-41CA-B66C-49A6BA225EF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250" y="2204"/>
                  <a:ext cx="941" cy="135"/>
                </a:xfrm>
                <a:custGeom>
                  <a:avLst/>
                  <a:gdLst>
                    <a:gd name="T0" fmla="*/ 0 w 941"/>
                    <a:gd name="T1" fmla="*/ 0 h 135"/>
                    <a:gd name="T2" fmla="*/ 941 w 941"/>
                    <a:gd name="T3" fmla="*/ 0 h 135"/>
                    <a:gd name="T4" fmla="*/ 941 w 941"/>
                    <a:gd name="T5" fmla="*/ 135 h 135"/>
                    <a:gd name="T6" fmla="*/ 0 w 941"/>
                    <a:gd name="T7" fmla="*/ 135 h 135"/>
                    <a:gd name="T8" fmla="*/ 0 w 941"/>
                    <a:gd name="T9" fmla="*/ 0 h 135"/>
                    <a:gd name="T10" fmla="*/ 5 w 941"/>
                    <a:gd name="T11" fmla="*/ 0 h 135"/>
                    <a:gd name="T12" fmla="*/ 941 w 941"/>
                    <a:gd name="T13" fmla="*/ 0 h 135"/>
                    <a:gd name="T14" fmla="*/ 941 w 941"/>
                    <a:gd name="T15" fmla="*/ 135 h 135"/>
                    <a:gd name="T16" fmla="*/ 5 w 941"/>
                    <a:gd name="T17" fmla="*/ 135 h 135"/>
                    <a:gd name="T18" fmla="*/ 5 w 941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941" h="135">
                      <a:moveTo>
                        <a:pt x="0" y="0"/>
                      </a:moveTo>
                      <a:lnTo>
                        <a:pt x="941" y="0"/>
                      </a:lnTo>
                      <a:lnTo>
                        <a:pt x="941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5" y="0"/>
                      </a:moveTo>
                      <a:lnTo>
                        <a:pt x="941" y="0"/>
                      </a:lnTo>
                      <a:lnTo>
                        <a:pt x="941" y="135"/>
                      </a:lnTo>
                      <a:lnTo>
                        <a:pt x="5" y="135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71" name="Freeform 302">
                  <a:extLst>
                    <a:ext uri="{FF2B5EF4-FFF2-40B4-BE49-F238E27FC236}">
                      <a16:creationId xmlns:a16="http://schemas.microsoft.com/office/drawing/2014/main" id="{F7B11B33-96DE-44FE-A39E-7B877995E9E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255" y="2204"/>
                  <a:ext cx="936" cy="135"/>
                </a:xfrm>
                <a:custGeom>
                  <a:avLst/>
                  <a:gdLst>
                    <a:gd name="T0" fmla="*/ 0 w 936"/>
                    <a:gd name="T1" fmla="*/ 0 h 135"/>
                    <a:gd name="T2" fmla="*/ 936 w 936"/>
                    <a:gd name="T3" fmla="*/ 0 h 135"/>
                    <a:gd name="T4" fmla="*/ 936 w 936"/>
                    <a:gd name="T5" fmla="*/ 135 h 135"/>
                    <a:gd name="T6" fmla="*/ 0 w 936"/>
                    <a:gd name="T7" fmla="*/ 135 h 135"/>
                    <a:gd name="T8" fmla="*/ 0 w 936"/>
                    <a:gd name="T9" fmla="*/ 0 h 135"/>
                    <a:gd name="T10" fmla="*/ 6 w 936"/>
                    <a:gd name="T11" fmla="*/ 0 h 135"/>
                    <a:gd name="T12" fmla="*/ 936 w 936"/>
                    <a:gd name="T13" fmla="*/ 0 h 135"/>
                    <a:gd name="T14" fmla="*/ 936 w 936"/>
                    <a:gd name="T15" fmla="*/ 135 h 135"/>
                    <a:gd name="T16" fmla="*/ 6 w 936"/>
                    <a:gd name="T17" fmla="*/ 135 h 135"/>
                    <a:gd name="T18" fmla="*/ 6 w 936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936" h="135">
                      <a:moveTo>
                        <a:pt x="0" y="0"/>
                      </a:moveTo>
                      <a:lnTo>
                        <a:pt x="936" y="0"/>
                      </a:lnTo>
                      <a:lnTo>
                        <a:pt x="936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6" y="0"/>
                      </a:moveTo>
                      <a:lnTo>
                        <a:pt x="936" y="0"/>
                      </a:lnTo>
                      <a:lnTo>
                        <a:pt x="936" y="135"/>
                      </a:lnTo>
                      <a:lnTo>
                        <a:pt x="6" y="13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72" name="Freeform 303">
                  <a:extLst>
                    <a:ext uri="{FF2B5EF4-FFF2-40B4-BE49-F238E27FC236}">
                      <a16:creationId xmlns:a16="http://schemas.microsoft.com/office/drawing/2014/main" id="{2E965DD7-06F7-4432-8C7B-E8D0F4351A4F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261" y="2204"/>
                  <a:ext cx="930" cy="135"/>
                </a:xfrm>
                <a:custGeom>
                  <a:avLst/>
                  <a:gdLst>
                    <a:gd name="T0" fmla="*/ 0 w 930"/>
                    <a:gd name="T1" fmla="*/ 0 h 135"/>
                    <a:gd name="T2" fmla="*/ 930 w 930"/>
                    <a:gd name="T3" fmla="*/ 0 h 135"/>
                    <a:gd name="T4" fmla="*/ 930 w 930"/>
                    <a:gd name="T5" fmla="*/ 135 h 135"/>
                    <a:gd name="T6" fmla="*/ 0 w 930"/>
                    <a:gd name="T7" fmla="*/ 135 h 135"/>
                    <a:gd name="T8" fmla="*/ 0 w 930"/>
                    <a:gd name="T9" fmla="*/ 0 h 135"/>
                    <a:gd name="T10" fmla="*/ 9 w 930"/>
                    <a:gd name="T11" fmla="*/ 0 h 135"/>
                    <a:gd name="T12" fmla="*/ 930 w 930"/>
                    <a:gd name="T13" fmla="*/ 0 h 135"/>
                    <a:gd name="T14" fmla="*/ 930 w 930"/>
                    <a:gd name="T15" fmla="*/ 135 h 135"/>
                    <a:gd name="T16" fmla="*/ 9 w 930"/>
                    <a:gd name="T17" fmla="*/ 135 h 135"/>
                    <a:gd name="T18" fmla="*/ 9 w 930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930" h="135">
                      <a:moveTo>
                        <a:pt x="0" y="0"/>
                      </a:moveTo>
                      <a:lnTo>
                        <a:pt x="930" y="0"/>
                      </a:lnTo>
                      <a:lnTo>
                        <a:pt x="930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9" y="0"/>
                      </a:moveTo>
                      <a:lnTo>
                        <a:pt x="930" y="0"/>
                      </a:lnTo>
                      <a:lnTo>
                        <a:pt x="930" y="135"/>
                      </a:lnTo>
                      <a:lnTo>
                        <a:pt x="9" y="135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73" name="Freeform 304">
                  <a:extLst>
                    <a:ext uri="{FF2B5EF4-FFF2-40B4-BE49-F238E27FC236}">
                      <a16:creationId xmlns:a16="http://schemas.microsoft.com/office/drawing/2014/main" id="{1CE043D5-DB9C-4726-802C-A1058005EE05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270" y="2204"/>
                  <a:ext cx="921" cy="135"/>
                </a:xfrm>
                <a:custGeom>
                  <a:avLst/>
                  <a:gdLst>
                    <a:gd name="T0" fmla="*/ 0 w 921"/>
                    <a:gd name="T1" fmla="*/ 0 h 135"/>
                    <a:gd name="T2" fmla="*/ 921 w 921"/>
                    <a:gd name="T3" fmla="*/ 0 h 135"/>
                    <a:gd name="T4" fmla="*/ 921 w 921"/>
                    <a:gd name="T5" fmla="*/ 135 h 135"/>
                    <a:gd name="T6" fmla="*/ 0 w 921"/>
                    <a:gd name="T7" fmla="*/ 135 h 135"/>
                    <a:gd name="T8" fmla="*/ 0 w 921"/>
                    <a:gd name="T9" fmla="*/ 0 h 135"/>
                    <a:gd name="T10" fmla="*/ 6 w 921"/>
                    <a:gd name="T11" fmla="*/ 0 h 135"/>
                    <a:gd name="T12" fmla="*/ 921 w 921"/>
                    <a:gd name="T13" fmla="*/ 0 h 135"/>
                    <a:gd name="T14" fmla="*/ 921 w 921"/>
                    <a:gd name="T15" fmla="*/ 135 h 135"/>
                    <a:gd name="T16" fmla="*/ 6 w 921"/>
                    <a:gd name="T17" fmla="*/ 135 h 135"/>
                    <a:gd name="T18" fmla="*/ 6 w 921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921" h="135">
                      <a:moveTo>
                        <a:pt x="0" y="0"/>
                      </a:moveTo>
                      <a:lnTo>
                        <a:pt x="921" y="0"/>
                      </a:lnTo>
                      <a:lnTo>
                        <a:pt x="921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6" y="0"/>
                      </a:moveTo>
                      <a:lnTo>
                        <a:pt x="921" y="0"/>
                      </a:lnTo>
                      <a:lnTo>
                        <a:pt x="921" y="135"/>
                      </a:lnTo>
                      <a:lnTo>
                        <a:pt x="6" y="13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74" name="Freeform 305">
                  <a:extLst>
                    <a:ext uri="{FF2B5EF4-FFF2-40B4-BE49-F238E27FC236}">
                      <a16:creationId xmlns:a16="http://schemas.microsoft.com/office/drawing/2014/main" id="{E2C74105-BBEE-4EE4-87C6-96A0F74C51E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276" y="2204"/>
                  <a:ext cx="915" cy="135"/>
                </a:xfrm>
                <a:custGeom>
                  <a:avLst/>
                  <a:gdLst>
                    <a:gd name="T0" fmla="*/ 0 w 915"/>
                    <a:gd name="T1" fmla="*/ 0 h 135"/>
                    <a:gd name="T2" fmla="*/ 915 w 915"/>
                    <a:gd name="T3" fmla="*/ 0 h 135"/>
                    <a:gd name="T4" fmla="*/ 915 w 915"/>
                    <a:gd name="T5" fmla="*/ 135 h 135"/>
                    <a:gd name="T6" fmla="*/ 0 w 915"/>
                    <a:gd name="T7" fmla="*/ 135 h 135"/>
                    <a:gd name="T8" fmla="*/ 0 w 915"/>
                    <a:gd name="T9" fmla="*/ 0 h 135"/>
                    <a:gd name="T10" fmla="*/ 5 w 915"/>
                    <a:gd name="T11" fmla="*/ 0 h 135"/>
                    <a:gd name="T12" fmla="*/ 915 w 915"/>
                    <a:gd name="T13" fmla="*/ 0 h 135"/>
                    <a:gd name="T14" fmla="*/ 915 w 915"/>
                    <a:gd name="T15" fmla="*/ 135 h 135"/>
                    <a:gd name="T16" fmla="*/ 5 w 915"/>
                    <a:gd name="T17" fmla="*/ 135 h 135"/>
                    <a:gd name="T18" fmla="*/ 5 w 915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915" h="135">
                      <a:moveTo>
                        <a:pt x="0" y="0"/>
                      </a:moveTo>
                      <a:lnTo>
                        <a:pt x="915" y="0"/>
                      </a:lnTo>
                      <a:lnTo>
                        <a:pt x="915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5" y="0"/>
                      </a:moveTo>
                      <a:lnTo>
                        <a:pt x="915" y="0"/>
                      </a:lnTo>
                      <a:lnTo>
                        <a:pt x="915" y="135"/>
                      </a:lnTo>
                      <a:lnTo>
                        <a:pt x="5" y="135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75" name="Freeform 306">
                  <a:extLst>
                    <a:ext uri="{FF2B5EF4-FFF2-40B4-BE49-F238E27FC236}">
                      <a16:creationId xmlns:a16="http://schemas.microsoft.com/office/drawing/2014/main" id="{0886FFDF-0FA0-4965-9345-F026FB64D21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281" y="2204"/>
                  <a:ext cx="910" cy="135"/>
                </a:xfrm>
                <a:custGeom>
                  <a:avLst/>
                  <a:gdLst>
                    <a:gd name="T0" fmla="*/ 0 w 910"/>
                    <a:gd name="T1" fmla="*/ 0 h 135"/>
                    <a:gd name="T2" fmla="*/ 910 w 910"/>
                    <a:gd name="T3" fmla="*/ 0 h 135"/>
                    <a:gd name="T4" fmla="*/ 910 w 910"/>
                    <a:gd name="T5" fmla="*/ 135 h 135"/>
                    <a:gd name="T6" fmla="*/ 0 w 910"/>
                    <a:gd name="T7" fmla="*/ 135 h 135"/>
                    <a:gd name="T8" fmla="*/ 0 w 910"/>
                    <a:gd name="T9" fmla="*/ 0 h 135"/>
                    <a:gd name="T10" fmla="*/ 9 w 910"/>
                    <a:gd name="T11" fmla="*/ 0 h 135"/>
                    <a:gd name="T12" fmla="*/ 910 w 910"/>
                    <a:gd name="T13" fmla="*/ 0 h 135"/>
                    <a:gd name="T14" fmla="*/ 910 w 910"/>
                    <a:gd name="T15" fmla="*/ 135 h 135"/>
                    <a:gd name="T16" fmla="*/ 9 w 910"/>
                    <a:gd name="T17" fmla="*/ 135 h 135"/>
                    <a:gd name="T18" fmla="*/ 9 w 910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910" h="135">
                      <a:moveTo>
                        <a:pt x="0" y="0"/>
                      </a:moveTo>
                      <a:lnTo>
                        <a:pt x="910" y="0"/>
                      </a:lnTo>
                      <a:lnTo>
                        <a:pt x="910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9" y="0"/>
                      </a:moveTo>
                      <a:lnTo>
                        <a:pt x="910" y="0"/>
                      </a:lnTo>
                      <a:lnTo>
                        <a:pt x="910" y="135"/>
                      </a:lnTo>
                      <a:lnTo>
                        <a:pt x="9" y="135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76" name="Freeform 307">
                  <a:extLst>
                    <a:ext uri="{FF2B5EF4-FFF2-40B4-BE49-F238E27FC236}">
                      <a16:creationId xmlns:a16="http://schemas.microsoft.com/office/drawing/2014/main" id="{100562F8-66CB-449C-AEC5-37400132663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290" y="2204"/>
                  <a:ext cx="901" cy="135"/>
                </a:xfrm>
                <a:custGeom>
                  <a:avLst/>
                  <a:gdLst>
                    <a:gd name="T0" fmla="*/ 0 w 901"/>
                    <a:gd name="T1" fmla="*/ 0 h 135"/>
                    <a:gd name="T2" fmla="*/ 901 w 901"/>
                    <a:gd name="T3" fmla="*/ 0 h 135"/>
                    <a:gd name="T4" fmla="*/ 901 w 901"/>
                    <a:gd name="T5" fmla="*/ 135 h 135"/>
                    <a:gd name="T6" fmla="*/ 0 w 901"/>
                    <a:gd name="T7" fmla="*/ 135 h 135"/>
                    <a:gd name="T8" fmla="*/ 0 w 901"/>
                    <a:gd name="T9" fmla="*/ 0 h 135"/>
                    <a:gd name="T10" fmla="*/ 6 w 901"/>
                    <a:gd name="T11" fmla="*/ 0 h 135"/>
                    <a:gd name="T12" fmla="*/ 901 w 901"/>
                    <a:gd name="T13" fmla="*/ 0 h 135"/>
                    <a:gd name="T14" fmla="*/ 901 w 901"/>
                    <a:gd name="T15" fmla="*/ 135 h 135"/>
                    <a:gd name="T16" fmla="*/ 6 w 901"/>
                    <a:gd name="T17" fmla="*/ 135 h 135"/>
                    <a:gd name="T18" fmla="*/ 6 w 901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901" h="135">
                      <a:moveTo>
                        <a:pt x="0" y="0"/>
                      </a:moveTo>
                      <a:lnTo>
                        <a:pt x="901" y="0"/>
                      </a:lnTo>
                      <a:lnTo>
                        <a:pt x="901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6" y="0"/>
                      </a:moveTo>
                      <a:lnTo>
                        <a:pt x="901" y="0"/>
                      </a:lnTo>
                      <a:lnTo>
                        <a:pt x="901" y="135"/>
                      </a:lnTo>
                      <a:lnTo>
                        <a:pt x="6" y="13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77" name="Freeform 308">
                  <a:extLst>
                    <a:ext uri="{FF2B5EF4-FFF2-40B4-BE49-F238E27FC236}">
                      <a16:creationId xmlns:a16="http://schemas.microsoft.com/office/drawing/2014/main" id="{080F55C1-C48D-46C4-9063-183F2550DC5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296" y="2204"/>
                  <a:ext cx="895" cy="135"/>
                </a:xfrm>
                <a:custGeom>
                  <a:avLst/>
                  <a:gdLst>
                    <a:gd name="T0" fmla="*/ 0 w 895"/>
                    <a:gd name="T1" fmla="*/ 0 h 135"/>
                    <a:gd name="T2" fmla="*/ 895 w 895"/>
                    <a:gd name="T3" fmla="*/ 0 h 135"/>
                    <a:gd name="T4" fmla="*/ 895 w 895"/>
                    <a:gd name="T5" fmla="*/ 135 h 135"/>
                    <a:gd name="T6" fmla="*/ 0 w 895"/>
                    <a:gd name="T7" fmla="*/ 135 h 135"/>
                    <a:gd name="T8" fmla="*/ 0 w 895"/>
                    <a:gd name="T9" fmla="*/ 0 h 135"/>
                    <a:gd name="T10" fmla="*/ 6 w 895"/>
                    <a:gd name="T11" fmla="*/ 0 h 135"/>
                    <a:gd name="T12" fmla="*/ 895 w 895"/>
                    <a:gd name="T13" fmla="*/ 0 h 135"/>
                    <a:gd name="T14" fmla="*/ 895 w 895"/>
                    <a:gd name="T15" fmla="*/ 135 h 135"/>
                    <a:gd name="T16" fmla="*/ 6 w 895"/>
                    <a:gd name="T17" fmla="*/ 135 h 135"/>
                    <a:gd name="T18" fmla="*/ 6 w 895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895" h="135">
                      <a:moveTo>
                        <a:pt x="0" y="0"/>
                      </a:moveTo>
                      <a:lnTo>
                        <a:pt x="895" y="0"/>
                      </a:lnTo>
                      <a:lnTo>
                        <a:pt x="895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6" y="0"/>
                      </a:moveTo>
                      <a:lnTo>
                        <a:pt x="895" y="0"/>
                      </a:lnTo>
                      <a:lnTo>
                        <a:pt x="895" y="135"/>
                      </a:lnTo>
                      <a:lnTo>
                        <a:pt x="6" y="13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78" name="Freeform 309">
                  <a:extLst>
                    <a:ext uri="{FF2B5EF4-FFF2-40B4-BE49-F238E27FC236}">
                      <a16:creationId xmlns:a16="http://schemas.microsoft.com/office/drawing/2014/main" id="{09A61C02-C920-4491-8828-F00D4EF5B7E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302" y="2204"/>
                  <a:ext cx="889" cy="135"/>
                </a:xfrm>
                <a:custGeom>
                  <a:avLst/>
                  <a:gdLst>
                    <a:gd name="T0" fmla="*/ 0 w 889"/>
                    <a:gd name="T1" fmla="*/ 0 h 135"/>
                    <a:gd name="T2" fmla="*/ 889 w 889"/>
                    <a:gd name="T3" fmla="*/ 0 h 135"/>
                    <a:gd name="T4" fmla="*/ 889 w 889"/>
                    <a:gd name="T5" fmla="*/ 135 h 135"/>
                    <a:gd name="T6" fmla="*/ 0 w 889"/>
                    <a:gd name="T7" fmla="*/ 135 h 135"/>
                    <a:gd name="T8" fmla="*/ 0 w 889"/>
                    <a:gd name="T9" fmla="*/ 0 h 135"/>
                    <a:gd name="T10" fmla="*/ 8 w 889"/>
                    <a:gd name="T11" fmla="*/ 0 h 135"/>
                    <a:gd name="T12" fmla="*/ 889 w 889"/>
                    <a:gd name="T13" fmla="*/ 0 h 135"/>
                    <a:gd name="T14" fmla="*/ 889 w 889"/>
                    <a:gd name="T15" fmla="*/ 135 h 135"/>
                    <a:gd name="T16" fmla="*/ 8 w 889"/>
                    <a:gd name="T17" fmla="*/ 135 h 135"/>
                    <a:gd name="T18" fmla="*/ 8 w 889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889" h="135">
                      <a:moveTo>
                        <a:pt x="0" y="0"/>
                      </a:moveTo>
                      <a:lnTo>
                        <a:pt x="889" y="0"/>
                      </a:lnTo>
                      <a:lnTo>
                        <a:pt x="889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8" y="0"/>
                      </a:moveTo>
                      <a:lnTo>
                        <a:pt x="889" y="0"/>
                      </a:lnTo>
                      <a:lnTo>
                        <a:pt x="889" y="135"/>
                      </a:lnTo>
                      <a:lnTo>
                        <a:pt x="8" y="135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79" name="Freeform 310">
                  <a:extLst>
                    <a:ext uri="{FF2B5EF4-FFF2-40B4-BE49-F238E27FC236}">
                      <a16:creationId xmlns:a16="http://schemas.microsoft.com/office/drawing/2014/main" id="{2D9080D4-2359-4FE6-9EC8-58A80CFFEA8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310" y="2204"/>
                  <a:ext cx="881" cy="135"/>
                </a:xfrm>
                <a:custGeom>
                  <a:avLst/>
                  <a:gdLst>
                    <a:gd name="T0" fmla="*/ 0 w 881"/>
                    <a:gd name="T1" fmla="*/ 0 h 135"/>
                    <a:gd name="T2" fmla="*/ 881 w 881"/>
                    <a:gd name="T3" fmla="*/ 0 h 135"/>
                    <a:gd name="T4" fmla="*/ 881 w 881"/>
                    <a:gd name="T5" fmla="*/ 135 h 135"/>
                    <a:gd name="T6" fmla="*/ 0 w 881"/>
                    <a:gd name="T7" fmla="*/ 135 h 135"/>
                    <a:gd name="T8" fmla="*/ 0 w 881"/>
                    <a:gd name="T9" fmla="*/ 0 h 135"/>
                    <a:gd name="T10" fmla="*/ 6 w 881"/>
                    <a:gd name="T11" fmla="*/ 0 h 135"/>
                    <a:gd name="T12" fmla="*/ 881 w 881"/>
                    <a:gd name="T13" fmla="*/ 0 h 135"/>
                    <a:gd name="T14" fmla="*/ 881 w 881"/>
                    <a:gd name="T15" fmla="*/ 135 h 135"/>
                    <a:gd name="T16" fmla="*/ 6 w 881"/>
                    <a:gd name="T17" fmla="*/ 135 h 135"/>
                    <a:gd name="T18" fmla="*/ 6 w 881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881" h="135">
                      <a:moveTo>
                        <a:pt x="0" y="0"/>
                      </a:moveTo>
                      <a:lnTo>
                        <a:pt x="881" y="0"/>
                      </a:lnTo>
                      <a:lnTo>
                        <a:pt x="881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6" y="0"/>
                      </a:moveTo>
                      <a:lnTo>
                        <a:pt x="881" y="0"/>
                      </a:lnTo>
                      <a:lnTo>
                        <a:pt x="881" y="135"/>
                      </a:lnTo>
                      <a:lnTo>
                        <a:pt x="6" y="13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80" name="Freeform 311">
                  <a:extLst>
                    <a:ext uri="{FF2B5EF4-FFF2-40B4-BE49-F238E27FC236}">
                      <a16:creationId xmlns:a16="http://schemas.microsoft.com/office/drawing/2014/main" id="{94526CDD-CC53-4240-AC41-67E306AEB0D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316" y="2204"/>
                  <a:ext cx="875" cy="135"/>
                </a:xfrm>
                <a:custGeom>
                  <a:avLst/>
                  <a:gdLst>
                    <a:gd name="T0" fmla="*/ 0 w 875"/>
                    <a:gd name="T1" fmla="*/ 0 h 135"/>
                    <a:gd name="T2" fmla="*/ 875 w 875"/>
                    <a:gd name="T3" fmla="*/ 0 h 135"/>
                    <a:gd name="T4" fmla="*/ 875 w 875"/>
                    <a:gd name="T5" fmla="*/ 135 h 135"/>
                    <a:gd name="T6" fmla="*/ 0 w 875"/>
                    <a:gd name="T7" fmla="*/ 135 h 135"/>
                    <a:gd name="T8" fmla="*/ 0 w 875"/>
                    <a:gd name="T9" fmla="*/ 0 h 135"/>
                    <a:gd name="T10" fmla="*/ 6 w 875"/>
                    <a:gd name="T11" fmla="*/ 0 h 135"/>
                    <a:gd name="T12" fmla="*/ 875 w 875"/>
                    <a:gd name="T13" fmla="*/ 0 h 135"/>
                    <a:gd name="T14" fmla="*/ 875 w 875"/>
                    <a:gd name="T15" fmla="*/ 135 h 135"/>
                    <a:gd name="T16" fmla="*/ 6 w 875"/>
                    <a:gd name="T17" fmla="*/ 135 h 135"/>
                    <a:gd name="T18" fmla="*/ 6 w 875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875" h="135">
                      <a:moveTo>
                        <a:pt x="0" y="0"/>
                      </a:moveTo>
                      <a:lnTo>
                        <a:pt x="875" y="0"/>
                      </a:lnTo>
                      <a:lnTo>
                        <a:pt x="875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6" y="0"/>
                      </a:moveTo>
                      <a:lnTo>
                        <a:pt x="875" y="0"/>
                      </a:lnTo>
                      <a:lnTo>
                        <a:pt x="875" y="135"/>
                      </a:lnTo>
                      <a:lnTo>
                        <a:pt x="6" y="13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81" name="Freeform 312">
                  <a:extLst>
                    <a:ext uri="{FF2B5EF4-FFF2-40B4-BE49-F238E27FC236}">
                      <a16:creationId xmlns:a16="http://schemas.microsoft.com/office/drawing/2014/main" id="{4A30A1B5-8DA1-4E6D-A5EA-A4708D6A64AC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322" y="2204"/>
                  <a:ext cx="869" cy="135"/>
                </a:xfrm>
                <a:custGeom>
                  <a:avLst/>
                  <a:gdLst>
                    <a:gd name="T0" fmla="*/ 0 w 869"/>
                    <a:gd name="T1" fmla="*/ 0 h 135"/>
                    <a:gd name="T2" fmla="*/ 869 w 869"/>
                    <a:gd name="T3" fmla="*/ 0 h 135"/>
                    <a:gd name="T4" fmla="*/ 869 w 869"/>
                    <a:gd name="T5" fmla="*/ 135 h 135"/>
                    <a:gd name="T6" fmla="*/ 0 w 869"/>
                    <a:gd name="T7" fmla="*/ 135 h 135"/>
                    <a:gd name="T8" fmla="*/ 0 w 869"/>
                    <a:gd name="T9" fmla="*/ 0 h 135"/>
                    <a:gd name="T10" fmla="*/ 8 w 869"/>
                    <a:gd name="T11" fmla="*/ 0 h 135"/>
                    <a:gd name="T12" fmla="*/ 869 w 869"/>
                    <a:gd name="T13" fmla="*/ 0 h 135"/>
                    <a:gd name="T14" fmla="*/ 869 w 869"/>
                    <a:gd name="T15" fmla="*/ 135 h 135"/>
                    <a:gd name="T16" fmla="*/ 8 w 869"/>
                    <a:gd name="T17" fmla="*/ 135 h 135"/>
                    <a:gd name="T18" fmla="*/ 8 w 869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869" h="135">
                      <a:moveTo>
                        <a:pt x="0" y="0"/>
                      </a:moveTo>
                      <a:lnTo>
                        <a:pt x="869" y="0"/>
                      </a:lnTo>
                      <a:lnTo>
                        <a:pt x="869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8" y="0"/>
                      </a:moveTo>
                      <a:lnTo>
                        <a:pt x="869" y="0"/>
                      </a:lnTo>
                      <a:lnTo>
                        <a:pt x="869" y="135"/>
                      </a:lnTo>
                      <a:lnTo>
                        <a:pt x="8" y="135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82" name="Freeform 313">
                  <a:extLst>
                    <a:ext uri="{FF2B5EF4-FFF2-40B4-BE49-F238E27FC236}">
                      <a16:creationId xmlns:a16="http://schemas.microsoft.com/office/drawing/2014/main" id="{D40B4459-42B2-453C-8840-CFA1BB3093A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330" y="2204"/>
                  <a:ext cx="861" cy="135"/>
                </a:xfrm>
                <a:custGeom>
                  <a:avLst/>
                  <a:gdLst>
                    <a:gd name="T0" fmla="*/ 0 w 861"/>
                    <a:gd name="T1" fmla="*/ 0 h 135"/>
                    <a:gd name="T2" fmla="*/ 861 w 861"/>
                    <a:gd name="T3" fmla="*/ 0 h 135"/>
                    <a:gd name="T4" fmla="*/ 861 w 861"/>
                    <a:gd name="T5" fmla="*/ 135 h 135"/>
                    <a:gd name="T6" fmla="*/ 0 w 861"/>
                    <a:gd name="T7" fmla="*/ 135 h 135"/>
                    <a:gd name="T8" fmla="*/ 0 w 861"/>
                    <a:gd name="T9" fmla="*/ 0 h 135"/>
                    <a:gd name="T10" fmla="*/ 6 w 861"/>
                    <a:gd name="T11" fmla="*/ 0 h 135"/>
                    <a:gd name="T12" fmla="*/ 861 w 861"/>
                    <a:gd name="T13" fmla="*/ 0 h 135"/>
                    <a:gd name="T14" fmla="*/ 861 w 861"/>
                    <a:gd name="T15" fmla="*/ 135 h 135"/>
                    <a:gd name="T16" fmla="*/ 6 w 861"/>
                    <a:gd name="T17" fmla="*/ 135 h 135"/>
                    <a:gd name="T18" fmla="*/ 6 w 861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861" h="135">
                      <a:moveTo>
                        <a:pt x="0" y="0"/>
                      </a:moveTo>
                      <a:lnTo>
                        <a:pt x="861" y="0"/>
                      </a:lnTo>
                      <a:lnTo>
                        <a:pt x="861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6" y="0"/>
                      </a:moveTo>
                      <a:lnTo>
                        <a:pt x="861" y="0"/>
                      </a:lnTo>
                      <a:lnTo>
                        <a:pt x="861" y="135"/>
                      </a:lnTo>
                      <a:lnTo>
                        <a:pt x="6" y="13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83" name="Freeform 314">
                  <a:extLst>
                    <a:ext uri="{FF2B5EF4-FFF2-40B4-BE49-F238E27FC236}">
                      <a16:creationId xmlns:a16="http://schemas.microsoft.com/office/drawing/2014/main" id="{47500250-2D8D-4F18-ACF5-34E3730483A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336" y="2204"/>
                  <a:ext cx="855" cy="135"/>
                </a:xfrm>
                <a:custGeom>
                  <a:avLst/>
                  <a:gdLst>
                    <a:gd name="T0" fmla="*/ 0 w 855"/>
                    <a:gd name="T1" fmla="*/ 0 h 135"/>
                    <a:gd name="T2" fmla="*/ 855 w 855"/>
                    <a:gd name="T3" fmla="*/ 0 h 135"/>
                    <a:gd name="T4" fmla="*/ 855 w 855"/>
                    <a:gd name="T5" fmla="*/ 135 h 135"/>
                    <a:gd name="T6" fmla="*/ 0 w 855"/>
                    <a:gd name="T7" fmla="*/ 135 h 135"/>
                    <a:gd name="T8" fmla="*/ 0 w 855"/>
                    <a:gd name="T9" fmla="*/ 0 h 135"/>
                    <a:gd name="T10" fmla="*/ 6 w 855"/>
                    <a:gd name="T11" fmla="*/ 0 h 135"/>
                    <a:gd name="T12" fmla="*/ 855 w 855"/>
                    <a:gd name="T13" fmla="*/ 0 h 135"/>
                    <a:gd name="T14" fmla="*/ 855 w 855"/>
                    <a:gd name="T15" fmla="*/ 135 h 135"/>
                    <a:gd name="T16" fmla="*/ 6 w 855"/>
                    <a:gd name="T17" fmla="*/ 135 h 135"/>
                    <a:gd name="T18" fmla="*/ 6 w 855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855" h="135">
                      <a:moveTo>
                        <a:pt x="0" y="0"/>
                      </a:moveTo>
                      <a:lnTo>
                        <a:pt x="855" y="0"/>
                      </a:lnTo>
                      <a:lnTo>
                        <a:pt x="855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6" y="0"/>
                      </a:moveTo>
                      <a:lnTo>
                        <a:pt x="855" y="0"/>
                      </a:lnTo>
                      <a:lnTo>
                        <a:pt x="855" y="135"/>
                      </a:lnTo>
                      <a:lnTo>
                        <a:pt x="6" y="13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84" name="Freeform 315">
                  <a:extLst>
                    <a:ext uri="{FF2B5EF4-FFF2-40B4-BE49-F238E27FC236}">
                      <a16:creationId xmlns:a16="http://schemas.microsoft.com/office/drawing/2014/main" id="{653ADE06-AA62-4E62-AD63-9AF21A15561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342" y="2204"/>
                  <a:ext cx="849" cy="135"/>
                </a:xfrm>
                <a:custGeom>
                  <a:avLst/>
                  <a:gdLst>
                    <a:gd name="T0" fmla="*/ 0 w 849"/>
                    <a:gd name="T1" fmla="*/ 0 h 135"/>
                    <a:gd name="T2" fmla="*/ 849 w 849"/>
                    <a:gd name="T3" fmla="*/ 0 h 135"/>
                    <a:gd name="T4" fmla="*/ 849 w 849"/>
                    <a:gd name="T5" fmla="*/ 135 h 135"/>
                    <a:gd name="T6" fmla="*/ 0 w 849"/>
                    <a:gd name="T7" fmla="*/ 135 h 135"/>
                    <a:gd name="T8" fmla="*/ 0 w 849"/>
                    <a:gd name="T9" fmla="*/ 0 h 135"/>
                    <a:gd name="T10" fmla="*/ 8 w 849"/>
                    <a:gd name="T11" fmla="*/ 0 h 135"/>
                    <a:gd name="T12" fmla="*/ 849 w 849"/>
                    <a:gd name="T13" fmla="*/ 0 h 135"/>
                    <a:gd name="T14" fmla="*/ 849 w 849"/>
                    <a:gd name="T15" fmla="*/ 135 h 135"/>
                    <a:gd name="T16" fmla="*/ 8 w 849"/>
                    <a:gd name="T17" fmla="*/ 135 h 135"/>
                    <a:gd name="T18" fmla="*/ 8 w 849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849" h="135">
                      <a:moveTo>
                        <a:pt x="0" y="0"/>
                      </a:moveTo>
                      <a:lnTo>
                        <a:pt x="849" y="0"/>
                      </a:lnTo>
                      <a:lnTo>
                        <a:pt x="849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8" y="0"/>
                      </a:moveTo>
                      <a:lnTo>
                        <a:pt x="849" y="0"/>
                      </a:lnTo>
                      <a:lnTo>
                        <a:pt x="849" y="135"/>
                      </a:lnTo>
                      <a:lnTo>
                        <a:pt x="8" y="135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85" name="Freeform 316">
                  <a:extLst>
                    <a:ext uri="{FF2B5EF4-FFF2-40B4-BE49-F238E27FC236}">
                      <a16:creationId xmlns:a16="http://schemas.microsoft.com/office/drawing/2014/main" id="{90BD9814-2F47-4FC3-82B6-9B4EA415D1D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350" y="2204"/>
                  <a:ext cx="841" cy="135"/>
                </a:xfrm>
                <a:custGeom>
                  <a:avLst/>
                  <a:gdLst>
                    <a:gd name="T0" fmla="*/ 0 w 841"/>
                    <a:gd name="T1" fmla="*/ 0 h 135"/>
                    <a:gd name="T2" fmla="*/ 841 w 841"/>
                    <a:gd name="T3" fmla="*/ 0 h 135"/>
                    <a:gd name="T4" fmla="*/ 841 w 841"/>
                    <a:gd name="T5" fmla="*/ 135 h 135"/>
                    <a:gd name="T6" fmla="*/ 0 w 841"/>
                    <a:gd name="T7" fmla="*/ 135 h 135"/>
                    <a:gd name="T8" fmla="*/ 0 w 841"/>
                    <a:gd name="T9" fmla="*/ 0 h 135"/>
                    <a:gd name="T10" fmla="*/ 6 w 841"/>
                    <a:gd name="T11" fmla="*/ 0 h 135"/>
                    <a:gd name="T12" fmla="*/ 841 w 841"/>
                    <a:gd name="T13" fmla="*/ 0 h 135"/>
                    <a:gd name="T14" fmla="*/ 841 w 841"/>
                    <a:gd name="T15" fmla="*/ 135 h 135"/>
                    <a:gd name="T16" fmla="*/ 6 w 841"/>
                    <a:gd name="T17" fmla="*/ 135 h 135"/>
                    <a:gd name="T18" fmla="*/ 6 w 841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841" h="135">
                      <a:moveTo>
                        <a:pt x="0" y="0"/>
                      </a:moveTo>
                      <a:lnTo>
                        <a:pt x="841" y="0"/>
                      </a:lnTo>
                      <a:lnTo>
                        <a:pt x="841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6" y="0"/>
                      </a:moveTo>
                      <a:lnTo>
                        <a:pt x="841" y="0"/>
                      </a:lnTo>
                      <a:lnTo>
                        <a:pt x="841" y="135"/>
                      </a:lnTo>
                      <a:lnTo>
                        <a:pt x="6" y="13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86" name="Freeform 317">
                  <a:extLst>
                    <a:ext uri="{FF2B5EF4-FFF2-40B4-BE49-F238E27FC236}">
                      <a16:creationId xmlns:a16="http://schemas.microsoft.com/office/drawing/2014/main" id="{66D1CA22-DC20-47C1-9427-36B334438C9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356" y="2204"/>
                  <a:ext cx="835" cy="135"/>
                </a:xfrm>
                <a:custGeom>
                  <a:avLst/>
                  <a:gdLst>
                    <a:gd name="T0" fmla="*/ 0 w 835"/>
                    <a:gd name="T1" fmla="*/ 0 h 135"/>
                    <a:gd name="T2" fmla="*/ 835 w 835"/>
                    <a:gd name="T3" fmla="*/ 0 h 135"/>
                    <a:gd name="T4" fmla="*/ 835 w 835"/>
                    <a:gd name="T5" fmla="*/ 135 h 135"/>
                    <a:gd name="T6" fmla="*/ 0 w 835"/>
                    <a:gd name="T7" fmla="*/ 135 h 135"/>
                    <a:gd name="T8" fmla="*/ 0 w 835"/>
                    <a:gd name="T9" fmla="*/ 0 h 135"/>
                    <a:gd name="T10" fmla="*/ 6 w 835"/>
                    <a:gd name="T11" fmla="*/ 0 h 135"/>
                    <a:gd name="T12" fmla="*/ 835 w 835"/>
                    <a:gd name="T13" fmla="*/ 0 h 135"/>
                    <a:gd name="T14" fmla="*/ 835 w 835"/>
                    <a:gd name="T15" fmla="*/ 135 h 135"/>
                    <a:gd name="T16" fmla="*/ 6 w 835"/>
                    <a:gd name="T17" fmla="*/ 135 h 135"/>
                    <a:gd name="T18" fmla="*/ 6 w 835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835" h="135">
                      <a:moveTo>
                        <a:pt x="0" y="0"/>
                      </a:moveTo>
                      <a:lnTo>
                        <a:pt x="835" y="0"/>
                      </a:lnTo>
                      <a:lnTo>
                        <a:pt x="835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6" y="0"/>
                      </a:moveTo>
                      <a:lnTo>
                        <a:pt x="835" y="0"/>
                      </a:lnTo>
                      <a:lnTo>
                        <a:pt x="835" y="135"/>
                      </a:lnTo>
                      <a:lnTo>
                        <a:pt x="6" y="13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87" name="Freeform 318">
                  <a:extLst>
                    <a:ext uri="{FF2B5EF4-FFF2-40B4-BE49-F238E27FC236}">
                      <a16:creationId xmlns:a16="http://schemas.microsoft.com/office/drawing/2014/main" id="{E61B7D57-A410-44ED-9BF9-8BEABB23A2B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362" y="2204"/>
                  <a:ext cx="829" cy="135"/>
                </a:xfrm>
                <a:custGeom>
                  <a:avLst/>
                  <a:gdLst>
                    <a:gd name="T0" fmla="*/ 0 w 829"/>
                    <a:gd name="T1" fmla="*/ 0 h 135"/>
                    <a:gd name="T2" fmla="*/ 829 w 829"/>
                    <a:gd name="T3" fmla="*/ 0 h 135"/>
                    <a:gd name="T4" fmla="*/ 829 w 829"/>
                    <a:gd name="T5" fmla="*/ 135 h 135"/>
                    <a:gd name="T6" fmla="*/ 0 w 829"/>
                    <a:gd name="T7" fmla="*/ 135 h 135"/>
                    <a:gd name="T8" fmla="*/ 0 w 829"/>
                    <a:gd name="T9" fmla="*/ 0 h 135"/>
                    <a:gd name="T10" fmla="*/ 9 w 829"/>
                    <a:gd name="T11" fmla="*/ 0 h 135"/>
                    <a:gd name="T12" fmla="*/ 829 w 829"/>
                    <a:gd name="T13" fmla="*/ 0 h 135"/>
                    <a:gd name="T14" fmla="*/ 829 w 829"/>
                    <a:gd name="T15" fmla="*/ 135 h 135"/>
                    <a:gd name="T16" fmla="*/ 9 w 829"/>
                    <a:gd name="T17" fmla="*/ 135 h 135"/>
                    <a:gd name="T18" fmla="*/ 9 w 829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829" h="135">
                      <a:moveTo>
                        <a:pt x="0" y="0"/>
                      </a:moveTo>
                      <a:lnTo>
                        <a:pt x="829" y="0"/>
                      </a:lnTo>
                      <a:lnTo>
                        <a:pt x="829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9" y="0"/>
                      </a:moveTo>
                      <a:lnTo>
                        <a:pt x="829" y="0"/>
                      </a:lnTo>
                      <a:lnTo>
                        <a:pt x="829" y="135"/>
                      </a:lnTo>
                      <a:lnTo>
                        <a:pt x="9" y="135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88" name="Freeform 319">
                  <a:extLst>
                    <a:ext uri="{FF2B5EF4-FFF2-40B4-BE49-F238E27FC236}">
                      <a16:creationId xmlns:a16="http://schemas.microsoft.com/office/drawing/2014/main" id="{F86AD66B-3C45-4CCD-9E43-70370D75A78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371" y="2204"/>
                  <a:ext cx="820" cy="135"/>
                </a:xfrm>
                <a:custGeom>
                  <a:avLst/>
                  <a:gdLst>
                    <a:gd name="T0" fmla="*/ 0 w 820"/>
                    <a:gd name="T1" fmla="*/ 0 h 135"/>
                    <a:gd name="T2" fmla="*/ 820 w 820"/>
                    <a:gd name="T3" fmla="*/ 0 h 135"/>
                    <a:gd name="T4" fmla="*/ 820 w 820"/>
                    <a:gd name="T5" fmla="*/ 135 h 135"/>
                    <a:gd name="T6" fmla="*/ 0 w 820"/>
                    <a:gd name="T7" fmla="*/ 135 h 135"/>
                    <a:gd name="T8" fmla="*/ 0 w 820"/>
                    <a:gd name="T9" fmla="*/ 0 h 135"/>
                    <a:gd name="T10" fmla="*/ 5 w 820"/>
                    <a:gd name="T11" fmla="*/ 0 h 135"/>
                    <a:gd name="T12" fmla="*/ 820 w 820"/>
                    <a:gd name="T13" fmla="*/ 0 h 135"/>
                    <a:gd name="T14" fmla="*/ 820 w 820"/>
                    <a:gd name="T15" fmla="*/ 135 h 135"/>
                    <a:gd name="T16" fmla="*/ 5 w 820"/>
                    <a:gd name="T17" fmla="*/ 135 h 135"/>
                    <a:gd name="T18" fmla="*/ 5 w 820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820" h="135">
                      <a:moveTo>
                        <a:pt x="0" y="0"/>
                      </a:moveTo>
                      <a:lnTo>
                        <a:pt x="820" y="0"/>
                      </a:lnTo>
                      <a:lnTo>
                        <a:pt x="820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5" y="0"/>
                      </a:moveTo>
                      <a:lnTo>
                        <a:pt x="820" y="0"/>
                      </a:lnTo>
                      <a:lnTo>
                        <a:pt x="820" y="135"/>
                      </a:lnTo>
                      <a:lnTo>
                        <a:pt x="5" y="135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89" name="Freeform 320">
                  <a:extLst>
                    <a:ext uri="{FF2B5EF4-FFF2-40B4-BE49-F238E27FC236}">
                      <a16:creationId xmlns:a16="http://schemas.microsoft.com/office/drawing/2014/main" id="{91B9CAE2-312B-4106-BFDE-326DCB4AF3A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376" y="2204"/>
                  <a:ext cx="815" cy="135"/>
                </a:xfrm>
                <a:custGeom>
                  <a:avLst/>
                  <a:gdLst>
                    <a:gd name="T0" fmla="*/ 0 w 815"/>
                    <a:gd name="T1" fmla="*/ 0 h 135"/>
                    <a:gd name="T2" fmla="*/ 815 w 815"/>
                    <a:gd name="T3" fmla="*/ 0 h 135"/>
                    <a:gd name="T4" fmla="*/ 815 w 815"/>
                    <a:gd name="T5" fmla="*/ 135 h 135"/>
                    <a:gd name="T6" fmla="*/ 0 w 815"/>
                    <a:gd name="T7" fmla="*/ 135 h 135"/>
                    <a:gd name="T8" fmla="*/ 0 w 815"/>
                    <a:gd name="T9" fmla="*/ 0 h 135"/>
                    <a:gd name="T10" fmla="*/ 6 w 815"/>
                    <a:gd name="T11" fmla="*/ 0 h 135"/>
                    <a:gd name="T12" fmla="*/ 815 w 815"/>
                    <a:gd name="T13" fmla="*/ 0 h 135"/>
                    <a:gd name="T14" fmla="*/ 815 w 815"/>
                    <a:gd name="T15" fmla="*/ 135 h 135"/>
                    <a:gd name="T16" fmla="*/ 6 w 815"/>
                    <a:gd name="T17" fmla="*/ 135 h 135"/>
                    <a:gd name="T18" fmla="*/ 6 w 815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815" h="135">
                      <a:moveTo>
                        <a:pt x="0" y="0"/>
                      </a:moveTo>
                      <a:lnTo>
                        <a:pt x="815" y="0"/>
                      </a:lnTo>
                      <a:lnTo>
                        <a:pt x="815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6" y="0"/>
                      </a:moveTo>
                      <a:lnTo>
                        <a:pt x="815" y="0"/>
                      </a:lnTo>
                      <a:lnTo>
                        <a:pt x="815" y="135"/>
                      </a:lnTo>
                      <a:lnTo>
                        <a:pt x="6" y="13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90" name="Freeform 321">
                  <a:extLst>
                    <a:ext uri="{FF2B5EF4-FFF2-40B4-BE49-F238E27FC236}">
                      <a16:creationId xmlns:a16="http://schemas.microsoft.com/office/drawing/2014/main" id="{43FB483D-5273-4CCB-B2DD-4B78D26E6355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382" y="2204"/>
                  <a:ext cx="809" cy="135"/>
                </a:xfrm>
                <a:custGeom>
                  <a:avLst/>
                  <a:gdLst>
                    <a:gd name="T0" fmla="*/ 0 w 809"/>
                    <a:gd name="T1" fmla="*/ 0 h 135"/>
                    <a:gd name="T2" fmla="*/ 809 w 809"/>
                    <a:gd name="T3" fmla="*/ 0 h 135"/>
                    <a:gd name="T4" fmla="*/ 809 w 809"/>
                    <a:gd name="T5" fmla="*/ 135 h 135"/>
                    <a:gd name="T6" fmla="*/ 0 w 809"/>
                    <a:gd name="T7" fmla="*/ 135 h 135"/>
                    <a:gd name="T8" fmla="*/ 0 w 809"/>
                    <a:gd name="T9" fmla="*/ 0 h 135"/>
                    <a:gd name="T10" fmla="*/ 9 w 809"/>
                    <a:gd name="T11" fmla="*/ 0 h 135"/>
                    <a:gd name="T12" fmla="*/ 809 w 809"/>
                    <a:gd name="T13" fmla="*/ 0 h 135"/>
                    <a:gd name="T14" fmla="*/ 809 w 809"/>
                    <a:gd name="T15" fmla="*/ 135 h 135"/>
                    <a:gd name="T16" fmla="*/ 9 w 809"/>
                    <a:gd name="T17" fmla="*/ 135 h 135"/>
                    <a:gd name="T18" fmla="*/ 9 w 809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809" h="135">
                      <a:moveTo>
                        <a:pt x="0" y="0"/>
                      </a:moveTo>
                      <a:lnTo>
                        <a:pt x="809" y="0"/>
                      </a:lnTo>
                      <a:lnTo>
                        <a:pt x="809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9" y="0"/>
                      </a:moveTo>
                      <a:lnTo>
                        <a:pt x="809" y="0"/>
                      </a:lnTo>
                      <a:lnTo>
                        <a:pt x="809" y="135"/>
                      </a:lnTo>
                      <a:lnTo>
                        <a:pt x="9" y="135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91" name="Freeform 322">
                  <a:extLst>
                    <a:ext uri="{FF2B5EF4-FFF2-40B4-BE49-F238E27FC236}">
                      <a16:creationId xmlns:a16="http://schemas.microsoft.com/office/drawing/2014/main" id="{3B591EFC-35BE-4E48-AB24-6E08357CB92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391" y="2204"/>
                  <a:ext cx="800" cy="135"/>
                </a:xfrm>
                <a:custGeom>
                  <a:avLst/>
                  <a:gdLst>
                    <a:gd name="T0" fmla="*/ 0 w 800"/>
                    <a:gd name="T1" fmla="*/ 0 h 135"/>
                    <a:gd name="T2" fmla="*/ 800 w 800"/>
                    <a:gd name="T3" fmla="*/ 0 h 135"/>
                    <a:gd name="T4" fmla="*/ 800 w 800"/>
                    <a:gd name="T5" fmla="*/ 135 h 135"/>
                    <a:gd name="T6" fmla="*/ 0 w 800"/>
                    <a:gd name="T7" fmla="*/ 135 h 135"/>
                    <a:gd name="T8" fmla="*/ 0 w 800"/>
                    <a:gd name="T9" fmla="*/ 0 h 135"/>
                    <a:gd name="T10" fmla="*/ 6 w 800"/>
                    <a:gd name="T11" fmla="*/ 0 h 135"/>
                    <a:gd name="T12" fmla="*/ 800 w 800"/>
                    <a:gd name="T13" fmla="*/ 0 h 135"/>
                    <a:gd name="T14" fmla="*/ 800 w 800"/>
                    <a:gd name="T15" fmla="*/ 135 h 135"/>
                    <a:gd name="T16" fmla="*/ 6 w 800"/>
                    <a:gd name="T17" fmla="*/ 135 h 135"/>
                    <a:gd name="T18" fmla="*/ 6 w 800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800" h="135">
                      <a:moveTo>
                        <a:pt x="0" y="0"/>
                      </a:moveTo>
                      <a:lnTo>
                        <a:pt x="800" y="0"/>
                      </a:lnTo>
                      <a:lnTo>
                        <a:pt x="800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6" y="0"/>
                      </a:moveTo>
                      <a:lnTo>
                        <a:pt x="800" y="0"/>
                      </a:lnTo>
                      <a:lnTo>
                        <a:pt x="800" y="135"/>
                      </a:lnTo>
                      <a:lnTo>
                        <a:pt x="6" y="13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92" name="Freeform 323">
                  <a:extLst>
                    <a:ext uri="{FF2B5EF4-FFF2-40B4-BE49-F238E27FC236}">
                      <a16:creationId xmlns:a16="http://schemas.microsoft.com/office/drawing/2014/main" id="{E2AA32A6-61E6-4CE4-8157-AA12B5AA050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397" y="2204"/>
                  <a:ext cx="794" cy="135"/>
                </a:xfrm>
                <a:custGeom>
                  <a:avLst/>
                  <a:gdLst>
                    <a:gd name="T0" fmla="*/ 0 w 794"/>
                    <a:gd name="T1" fmla="*/ 0 h 135"/>
                    <a:gd name="T2" fmla="*/ 794 w 794"/>
                    <a:gd name="T3" fmla="*/ 0 h 135"/>
                    <a:gd name="T4" fmla="*/ 794 w 794"/>
                    <a:gd name="T5" fmla="*/ 135 h 135"/>
                    <a:gd name="T6" fmla="*/ 0 w 794"/>
                    <a:gd name="T7" fmla="*/ 135 h 135"/>
                    <a:gd name="T8" fmla="*/ 0 w 794"/>
                    <a:gd name="T9" fmla="*/ 0 h 135"/>
                    <a:gd name="T10" fmla="*/ 5 w 794"/>
                    <a:gd name="T11" fmla="*/ 0 h 135"/>
                    <a:gd name="T12" fmla="*/ 794 w 794"/>
                    <a:gd name="T13" fmla="*/ 0 h 135"/>
                    <a:gd name="T14" fmla="*/ 794 w 794"/>
                    <a:gd name="T15" fmla="*/ 135 h 135"/>
                    <a:gd name="T16" fmla="*/ 5 w 794"/>
                    <a:gd name="T17" fmla="*/ 135 h 135"/>
                    <a:gd name="T18" fmla="*/ 5 w 794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794" h="135">
                      <a:moveTo>
                        <a:pt x="0" y="0"/>
                      </a:moveTo>
                      <a:lnTo>
                        <a:pt x="794" y="0"/>
                      </a:lnTo>
                      <a:lnTo>
                        <a:pt x="794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5" y="0"/>
                      </a:moveTo>
                      <a:lnTo>
                        <a:pt x="794" y="0"/>
                      </a:lnTo>
                      <a:lnTo>
                        <a:pt x="794" y="135"/>
                      </a:lnTo>
                      <a:lnTo>
                        <a:pt x="5" y="135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93" name="Freeform 324">
                  <a:extLst>
                    <a:ext uri="{FF2B5EF4-FFF2-40B4-BE49-F238E27FC236}">
                      <a16:creationId xmlns:a16="http://schemas.microsoft.com/office/drawing/2014/main" id="{C1F041D8-6CA6-42A6-BB26-1E290924424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402" y="2204"/>
                  <a:ext cx="789" cy="135"/>
                </a:xfrm>
                <a:custGeom>
                  <a:avLst/>
                  <a:gdLst>
                    <a:gd name="T0" fmla="*/ 0 w 789"/>
                    <a:gd name="T1" fmla="*/ 0 h 135"/>
                    <a:gd name="T2" fmla="*/ 789 w 789"/>
                    <a:gd name="T3" fmla="*/ 0 h 135"/>
                    <a:gd name="T4" fmla="*/ 789 w 789"/>
                    <a:gd name="T5" fmla="*/ 135 h 135"/>
                    <a:gd name="T6" fmla="*/ 0 w 789"/>
                    <a:gd name="T7" fmla="*/ 135 h 135"/>
                    <a:gd name="T8" fmla="*/ 0 w 789"/>
                    <a:gd name="T9" fmla="*/ 0 h 135"/>
                    <a:gd name="T10" fmla="*/ 9 w 789"/>
                    <a:gd name="T11" fmla="*/ 0 h 135"/>
                    <a:gd name="T12" fmla="*/ 789 w 789"/>
                    <a:gd name="T13" fmla="*/ 0 h 135"/>
                    <a:gd name="T14" fmla="*/ 789 w 789"/>
                    <a:gd name="T15" fmla="*/ 135 h 135"/>
                    <a:gd name="T16" fmla="*/ 9 w 789"/>
                    <a:gd name="T17" fmla="*/ 135 h 135"/>
                    <a:gd name="T18" fmla="*/ 9 w 789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789" h="135">
                      <a:moveTo>
                        <a:pt x="0" y="0"/>
                      </a:moveTo>
                      <a:lnTo>
                        <a:pt x="789" y="0"/>
                      </a:lnTo>
                      <a:lnTo>
                        <a:pt x="789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9" y="0"/>
                      </a:moveTo>
                      <a:lnTo>
                        <a:pt x="789" y="0"/>
                      </a:lnTo>
                      <a:lnTo>
                        <a:pt x="789" y="135"/>
                      </a:lnTo>
                      <a:lnTo>
                        <a:pt x="9" y="135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94" name="Freeform 325">
                  <a:extLst>
                    <a:ext uri="{FF2B5EF4-FFF2-40B4-BE49-F238E27FC236}">
                      <a16:creationId xmlns:a16="http://schemas.microsoft.com/office/drawing/2014/main" id="{CDAA7DED-C8F7-4F71-BF0F-5CD359B1CC4C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411" y="2204"/>
                  <a:ext cx="780" cy="135"/>
                </a:xfrm>
                <a:custGeom>
                  <a:avLst/>
                  <a:gdLst>
                    <a:gd name="T0" fmla="*/ 0 w 780"/>
                    <a:gd name="T1" fmla="*/ 0 h 135"/>
                    <a:gd name="T2" fmla="*/ 780 w 780"/>
                    <a:gd name="T3" fmla="*/ 0 h 135"/>
                    <a:gd name="T4" fmla="*/ 780 w 780"/>
                    <a:gd name="T5" fmla="*/ 135 h 135"/>
                    <a:gd name="T6" fmla="*/ 0 w 780"/>
                    <a:gd name="T7" fmla="*/ 135 h 135"/>
                    <a:gd name="T8" fmla="*/ 0 w 780"/>
                    <a:gd name="T9" fmla="*/ 0 h 135"/>
                    <a:gd name="T10" fmla="*/ 6 w 780"/>
                    <a:gd name="T11" fmla="*/ 0 h 135"/>
                    <a:gd name="T12" fmla="*/ 780 w 780"/>
                    <a:gd name="T13" fmla="*/ 0 h 135"/>
                    <a:gd name="T14" fmla="*/ 780 w 780"/>
                    <a:gd name="T15" fmla="*/ 135 h 135"/>
                    <a:gd name="T16" fmla="*/ 6 w 780"/>
                    <a:gd name="T17" fmla="*/ 135 h 135"/>
                    <a:gd name="T18" fmla="*/ 6 w 780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780" h="135">
                      <a:moveTo>
                        <a:pt x="0" y="0"/>
                      </a:moveTo>
                      <a:lnTo>
                        <a:pt x="780" y="0"/>
                      </a:lnTo>
                      <a:lnTo>
                        <a:pt x="780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6" y="0"/>
                      </a:moveTo>
                      <a:lnTo>
                        <a:pt x="780" y="0"/>
                      </a:lnTo>
                      <a:lnTo>
                        <a:pt x="780" y="135"/>
                      </a:lnTo>
                      <a:lnTo>
                        <a:pt x="6" y="13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95" name="Freeform 326">
                  <a:extLst>
                    <a:ext uri="{FF2B5EF4-FFF2-40B4-BE49-F238E27FC236}">
                      <a16:creationId xmlns:a16="http://schemas.microsoft.com/office/drawing/2014/main" id="{20CBFCE7-05DE-48BC-BBA4-CAE32254277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417" y="2204"/>
                  <a:ext cx="774" cy="135"/>
                </a:xfrm>
                <a:custGeom>
                  <a:avLst/>
                  <a:gdLst>
                    <a:gd name="T0" fmla="*/ 0 w 774"/>
                    <a:gd name="T1" fmla="*/ 0 h 135"/>
                    <a:gd name="T2" fmla="*/ 774 w 774"/>
                    <a:gd name="T3" fmla="*/ 0 h 135"/>
                    <a:gd name="T4" fmla="*/ 774 w 774"/>
                    <a:gd name="T5" fmla="*/ 135 h 135"/>
                    <a:gd name="T6" fmla="*/ 0 w 774"/>
                    <a:gd name="T7" fmla="*/ 135 h 135"/>
                    <a:gd name="T8" fmla="*/ 0 w 774"/>
                    <a:gd name="T9" fmla="*/ 0 h 135"/>
                    <a:gd name="T10" fmla="*/ 5 w 774"/>
                    <a:gd name="T11" fmla="*/ 0 h 135"/>
                    <a:gd name="T12" fmla="*/ 774 w 774"/>
                    <a:gd name="T13" fmla="*/ 0 h 135"/>
                    <a:gd name="T14" fmla="*/ 774 w 774"/>
                    <a:gd name="T15" fmla="*/ 135 h 135"/>
                    <a:gd name="T16" fmla="*/ 5 w 774"/>
                    <a:gd name="T17" fmla="*/ 135 h 135"/>
                    <a:gd name="T18" fmla="*/ 5 w 774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774" h="135">
                      <a:moveTo>
                        <a:pt x="0" y="0"/>
                      </a:moveTo>
                      <a:lnTo>
                        <a:pt x="774" y="0"/>
                      </a:lnTo>
                      <a:lnTo>
                        <a:pt x="774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5" y="0"/>
                      </a:moveTo>
                      <a:lnTo>
                        <a:pt x="774" y="0"/>
                      </a:lnTo>
                      <a:lnTo>
                        <a:pt x="774" y="135"/>
                      </a:lnTo>
                      <a:lnTo>
                        <a:pt x="5" y="135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96" name="Freeform 327">
                  <a:extLst>
                    <a:ext uri="{FF2B5EF4-FFF2-40B4-BE49-F238E27FC236}">
                      <a16:creationId xmlns:a16="http://schemas.microsoft.com/office/drawing/2014/main" id="{EF636AED-71A2-45B4-84A7-9CCC7D292B4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422" y="2204"/>
                  <a:ext cx="769" cy="135"/>
                </a:xfrm>
                <a:custGeom>
                  <a:avLst/>
                  <a:gdLst>
                    <a:gd name="T0" fmla="*/ 0 w 769"/>
                    <a:gd name="T1" fmla="*/ 0 h 135"/>
                    <a:gd name="T2" fmla="*/ 769 w 769"/>
                    <a:gd name="T3" fmla="*/ 0 h 135"/>
                    <a:gd name="T4" fmla="*/ 769 w 769"/>
                    <a:gd name="T5" fmla="*/ 135 h 135"/>
                    <a:gd name="T6" fmla="*/ 0 w 769"/>
                    <a:gd name="T7" fmla="*/ 135 h 135"/>
                    <a:gd name="T8" fmla="*/ 0 w 769"/>
                    <a:gd name="T9" fmla="*/ 0 h 135"/>
                    <a:gd name="T10" fmla="*/ 9 w 769"/>
                    <a:gd name="T11" fmla="*/ 0 h 135"/>
                    <a:gd name="T12" fmla="*/ 769 w 769"/>
                    <a:gd name="T13" fmla="*/ 0 h 135"/>
                    <a:gd name="T14" fmla="*/ 769 w 769"/>
                    <a:gd name="T15" fmla="*/ 135 h 135"/>
                    <a:gd name="T16" fmla="*/ 9 w 769"/>
                    <a:gd name="T17" fmla="*/ 135 h 135"/>
                    <a:gd name="T18" fmla="*/ 9 w 769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769" h="135">
                      <a:moveTo>
                        <a:pt x="0" y="0"/>
                      </a:moveTo>
                      <a:lnTo>
                        <a:pt x="769" y="0"/>
                      </a:lnTo>
                      <a:lnTo>
                        <a:pt x="769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9" y="0"/>
                      </a:moveTo>
                      <a:lnTo>
                        <a:pt x="769" y="0"/>
                      </a:lnTo>
                      <a:lnTo>
                        <a:pt x="769" y="135"/>
                      </a:lnTo>
                      <a:lnTo>
                        <a:pt x="9" y="135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97" name="Freeform 328">
                  <a:extLst>
                    <a:ext uri="{FF2B5EF4-FFF2-40B4-BE49-F238E27FC236}">
                      <a16:creationId xmlns:a16="http://schemas.microsoft.com/office/drawing/2014/main" id="{6404186D-396B-4E3B-8AA7-01C8B879C2D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431" y="2204"/>
                  <a:ext cx="760" cy="135"/>
                </a:xfrm>
                <a:custGeom>
                  <a:avLst/>
                  <a:gdLst>
                    <a:gd name="T0" fmla="*/ 0 w 760"/>
                    <a:gd name="T1" fmla="*/ 0 h 135"/>
                    <a:gd name="T2" fmla="*/ 760 w 760"/>
                    <a:gd name="T3" fmla="*/ 0 h 135"/>
                    <a:gd name="T4" fmla="*/ 760 w 760"/>
                    <a:gd name="T5" fmla="*/ 135 h 135"/>
                    <a:gd name="T6" fmla="*/ 0 w 760"/>
                    <a:gd name="T7" fmla="*/ 135 h 135"/>
                    <a:gd name="T8" fmla="*/ 0 w 760"/>
                    <a:gd name="T9" fmla="*/ 0 h 135"/>
                    <a:gd name="T10" fmla="*/ 6 w 760"/>
                    <a:gd name="T11" fmla="*/ 0 h 135"/>
                    <a:gd name="T12" fmla="*/ 760 w 760"/>
                    <a:gd name="T13" fmla="*/ 0 h 135"/>
                    <a:gd name="T14" fmla="*/ 760 w 760"/>
                    <a:gd name="T15" fmla="*/ 135 h 135"/>
                    <a:gd name="T16" fmla="*/ 6 w 760"/>
                    <a:gd name="T17" fmla="*/ 135 h 135"/>
                    <a:gd name="T18" fmla="*/ 6 w 760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760" h="135">
                      <a:moveTo>
                        <a:pt x="0" y="0"/>
                      </a:moveTo>
                      <a:lnTo>
                        <a:pt x="760" y="0"/>
                      </a:lnTo>
                      <a:lnTo>
                        <a:pt x="760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6" y="0"/>
                      </a:moveTo>
                      <a:lnTo>
                        <a:pt x="760" y="0"/>
                      </a:lnTo>
                      <a:lnTo>
                        <a:pt x="760" y="135"/>
                      </a:lnTo>
                      <a:lnTo>
                        <a:pt x="6" y="13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98" name="Freeform 329">
                  <a:extLst>
                    <a:ext uri="{FF2B5EF4-FFF2-40B4-BE49-F238E27FC236}">
                      <a16:creationId xmlns:a16="http://schemas.microsoft.com/office/drawing/2014/main" id="{27B70985-BE5A-488C-9EAF-745C6675E0A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437" y="2204"/>
                  <a:ext cx="754" cy="135"/>
                </a:xfrm>
                <a:custGeom>
                  <a:avLst/>
                  <a:gdLst>
                    <a:gd name="T0" fmla="*/ 0 w 754"/>
                    <a:gd name="T1" fmla="*/ 0 h 135"/>
                    <a:gd name="T2" fmla="*/ 754 w 754"/>
                    <a:gd name="T3" fmla="*/ 0 h 135"/>
                    <a:gd name="T4" fmla="*/ 754 w 754"/>
                    <a:gd name="T5" fmla="*/ 135 h 135"/>
                    <a:gd name="T6" fmla="*/ 0 w 754"/>
                    <a:gd name="T7" fmla="*/ 135 h 135"/>
                    <a:gd name="T8" fmla="*/ 0 w 754"/>
                    <a:gd name="T9" fmla="*/ 0 h 135"/>
                    <a:gd name="T10" fmla="*/ 6 w 754"/>
                    <a:gd name="T11" fmla="*/ 0 h 135"/>
                    <a:gd name="T12" fmla="*/ 754 w 754"/>
                    <a:gd name="T13" fmla="*/ 0 h 135"/>
                    <a:gd name="T14" fmla="*/ 754 w 754"/>
                    <a:gd name="T15" fmla="*/ 135 h 135"/>
                    <a:gd name="T16" fmla="*/ 6 w 754"/>
                    <a:gd name="T17" fmla="*/ 135 h 135"/>
                    <a:gd name="T18" fmla="*/ 6 w 754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754" h="135">
                      <a:moveTo>
                        <a:pt x="0" y="0"/>
                      </a:moveTo>
                      <a:lnTo>
                        <a:pt x="754" y="0"/>
                      </a:lnTo>
                      <a:lnTo>
                        <a:pt x="754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6" y="0"/>
                      </a:moveTo>
                      <a:lnTo>
                        <a:pt x="754" y="0"/>
                      </a:lnTo>
                      <a:lnTo>
                        <a:pt x="754" y="135"/>
                      </a:lnTo>
                      <a:lnTo>
                        <a:pt x="6" y="13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99" name="Freeform 330">
                  <a:extLst>
                    <a:ext uri="{FF2B5EF4-FFF2-40B4-BE49-F238E27FC236}">
                      <a16:creationId xmlns:a16="http://schemas.microsoft.com/office/drawing/2014/main" id="{FC4D9850-381D-405F-89BA-7E5668A4F4CC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443" y="2204"/>
                  <a:ext cx="748" cy="135"/>
                </a:xfrm>
                <a:custGeom>
                  <a:avLst/>
                  <a:gdLst>
                    <a:gd name="T0" fmla="*/ 0 w 748"/>
                    <a:gd name="T1" fmla="*/ 0 h 135"/>
                    <a:gd name="T2" fmla="*/ 748 w 748"/>
                    <a:gd name="T3" fmla="*/ 0 h 135"/>
                    <a:gd name="T4" fmla="*/ 748 w 748"/>
                    <a:gd name="T5" fmla="*/ 135 h 135"/>
                    <a:gd name="T6" fmla="*/ 0 w 748"/>
                    <a:gd name="T7" fmla="*/ 135 h 135"/>
                    <a:gd name="T8" fmla="*/ 0 w 748"/>
                    <a:gd name="T9" fmla="*/ 0 h 135"/>
                    <a:gd name="T10" fmla="*/ 8 w 748"/>
                    <a:gd name="T11" fmla="*/ 0 h 135"/>
                    <a:gd name="T12" fmla="*/ 748 w 748"/>
                    <a:gd name="T13" fmla="*/ 0 h 135"/>
                    <a:gd name="T14" fmla="*/ 748 w 748"/>
                    <a:gd name="T15" fmla="*/ 135 h 135"/>
                    <a:gd name="T16" fmla="*/ 8 w 748"/>
                    <a:gd name="T17" fmla="*/ 135 h 135"/>
                    <a:gd name="T18" fmla="*/ 8 w 748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748" h="135">
                      <a:moveTo>
                        <a:pt x="0" y="0"/>
                      </a:moveTo>
                      <a:lnTo>
                        <a:pt x="748" y="0"/>
                      </a:lnTo>
                      <a:lnTo>
                        <a:pt x="748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8" y="0"/>
                      </a:moveTo>
                      <a:lnTo>
                        <a:pt x="748" y="0"/>
                      </a:lnTo>
                      <a:lnTo>
                        <a:pt x="748" y="135"/>
                      </a:lnTo>
                      <a:lnTo>
                        <a:pt x="8" y="135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00" name="Freeform 331">
                  <a:extLst>
                    <a:ext uri="{FF2B5EF4-FFF2-40B4-BE49-F238E27FC236}">
                      <a16:creationId xmlns:a16="http://schemas.microsoft.com/office/drawing/2014/main" id="{AB9EF376-A05E-4C40-AA45-4C2B370841D5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451" y="2204"/>
                  <a:ext cx="740" cy="135"/>
                </a:xfrm>
                <a:custGeom>
                  <a:avLst/>
                  <a:gdLst>
                    <a:gd name="T0" fmla="*/ 0 w 740"/>
                    <a:gd name="T1" fmla="*/ 0 h 135"/>
                    <a:gd name="T2" fmla="*/ 740 w 740"/>
                    <a:gd name="T3" fmla="*/ 0 h 135"/>
                    <a:gd name="T4" fmla="*/ 740 w 740"/>
                    <a:gd name="T5" fmla="*/ 135 h 135"/>
                    <a:gd name="T6" fmla="*/ 0 w 740"/>
                    <a:gd name="T7" fmla="*/ 135 h 135"/>
                    <a:gd name="T8" fmla="*/ 0 w 740"/>
                    <a:gd name="T9" fmla="*/ 0 h 135"/>
                    <a:gd name="T10" fmla="*/ 6 w 740"/>
                    <a:gd name="T11" fmla="*/ 0 h 135"/>
                    <a:gd name="T12" fmla="*/ 740 w 740"/>
                    <a:gd name="T13" fmla="*/ 0 h 135"/>
                    <a:gd name="T14" fmla="*/ 740 w 740"/>
                    <a:gd name="T15" fmla="*/ 135 h 135"/>
                    <a:gd name="T16" fmla="*/ 6 w 740"/>
                    <a:gd name="T17" fmla="*/ 135 h 135"/>
                    <a:gd name="T18" fmla="*/ 6 w 740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740" h="135">
                      <a:moveTo>
                        <a:pt x="0" y="0"/>
                      </a:moveTo>
                      <a:lnTo>
                        <a:pt x="740" y="0"/>
                      </a:lnTo>
                      <a:lnTo>
                        <a:pt x="740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6" y="0"/>
                      </a:moveTo>
                      <a:lnTo>
                        <a:pt x="740" y="0"/>
                      </a:lnTo>
                      <a:lnTo>
                        <a:pt x="740" y="135"/>
                      </a:lnTo>
                      <a:lnTo>
                        <a:pt x="6" y="13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01" name="Freeform 332">
                  <a:extLst>
                    <a:ext uri="{FF2B5EF4-FFF2-40B4-BE49-F238E27FC236}">
                      <a16:creationId xmlns:a16="http://schemas.microsoft.com/office/drawing/2014/main" id="{721030F4-0A6A-44DA-9DCC-618A47DFF8C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457" y="2204"/>
                  <a:ext cx="734" cy="135"/>
                </a:xfrm>
                <a:custGeom>
                  <a:avLst/>
                  <a:gdLst>
                    <a:gd name="T0" fmla="*/ 0 w 734"/>
                    <a:gd name="T1" fmla="*/ 0 h 135"/>
                    <a:gd name="T2" fmla="*/ 734 w 734"/>
                    <a:gd name="T3" fmla="*/ 0 h 135"/>
                    <a:gd name="T4" fmla="*/ 734 w 734"/>
                    <a:gd name="T5" fmla="*/ 135 h 135"/>
                    <a:gd name="T6" fmla="*/ 0 w 734"/>
                    <a:gd name="T7" fmla="*/ 135 h 135"/>
                    <a:gd name="T8" fmla="*/ 0 w 734"/>
                    <a:gd name="T9" fmla="*/ 0 h 135"/>
                    <a:gd name="T10" fmla="*/ 6 w 734"/>
                    <a:gd name="T11" fmla="*/ 0 h 135"/>
                    <a:gd name="T12" fmla="*/ 734 w 734"/>
                    <a:gd name="T13" fmla="*/ 0 h 135"/>
                    <a:gd name="T14" fmla="*/ 734 w 734"/>
                    <a:gd name="T15" fmla="*/ 135 h 135"/>
                    <a:gd name="T16" fmla="*/ 6 w 734"/>
                    <a:gd name="T17" fmla="*/ 135 h 135"/>
                    <a:gd name="T18" fmla="*/ 6 w 734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734" h="135">
                      <a:moveTo>
                        <a:pt x="0" y="0"/>
                      </a:moveTo>
                      <a:lnTo>
                        <a:pt x="734" y="0"/>
                      </a:lnTo>
                      <a:lnTo>
                        <a:pt x="734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6" y="0"/>
                      </a:moveTo>
                      <a:lnTo>
                        <a:pt x="734" y="0"/>
                      </a:lnTo>
                      <a:lnTo>
                        <a:pt x="734" y="135"/>
                      </a:lnTo>
                      <a:lnTo>
                        <a:pt x="6" y="13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02" name="Freeform 333">
                  <a:extLst>
                    <a:ext uri="{FF2B5EF4-FFF2-40B4-BE49-F238E27FC236}">
                      <a16:creationId xmlns:a16="http://schemas.microsoft.com/office/drawing/2014/main" id="{0494BE35-ABA6-41F9-B0EC-4288FF3ABD5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463" y="2204"/>
                  <a:ext cx="728" cy="135"/>
                </a:xfrm>
                <a:custGeom>
                  <a:avLst/>
                  <a:gdLst>
                    <a:gd name="T0" fmla="*/ 0 w 728"/>
                    <a:gd name="T1" fmla="*/ 0 h 135"/>
                    <a:gd name="T2" fmla="*/ 728 w 728"/>
                    <a:gd name="T3" fmla="*/ 0 h 135"/>
                    <a:gd name="T4" fmla="*/ 728 w 728"/>
                    <a:gd name="T5" fmla="*/ 135 h 135"/>
                    <a:gd name="T6" fmla="*/ 0 w 728"/>
                    <a:gd name="T7" fmla="*/ 135 h 135"/>
                    <a:gd name="T8" fmla="*/ 0 w 728"/>
                    <a:gd name="T9" fmla="*/ 0 h 135"/>
                    <a:gd name="T10" fmla="*/ 8 w 728"/>
                    <a:gd name="T11" fmla="*/ 0 h 135"/>
                    <a:gd name="T12" fmla="*/ 728 w 728"/>
                    <a:gd name="T13" fmla="*/ 0 h 135"/>
                    <a:gd name="T14" fmla="*/ 728 w 728"/>
                    <a:gd name="T15" fmla="*/ 135 h 135"/>
                    <a:gd name="T16" fmla="*/ 8 w 728"/>
                    <a:gd name="T17" fmla="*/ 135 h 135"/>
                    <a:gd name="T18" fmla="*/ 8 w 728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728" h="135">
                      <a:moveTo>
                        <a:pt x="0" y="0"/>
                      </a:moveTo>
                      <a:lnTo>
                        <a:pt x="728" y="0"/>
                      </a:lnTo>
                      <a:lnTo>
                        <a:pt x="728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8" y="0"/>
                      </a:moveTo>
                      <a:lnTo>
                        <a:pt x="728" y="0"/>
                      </a:lnTo>
                      <a:lnTo>
                        <a:pt x="728" y="135"/>
                      </a:lnTo>
                      <a:lnTo>
                        <a:pt x="8" y="135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03" name="Freeform 334">
                  <a:extLst>
                    <a:ext uri="{FF2B5EF4-FFF2-40B4-BE49-F238E27FC236}">
                      <a16:creationId xmlns:a16="http://schemas.microsoft.com/office/drawing/2014/main" id="{61FCB218-0942-43F0-950E-BEDE39CB12E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471" y="2204"/>
                  <a:ext cx="720" cy="135"/>
                </a:xfrm>
                <a:custGeom>
                  <a:avLst/>
                  <a:gdLst>
                    <a:gd name="T0" fmla="*/ 0 w 720"/>
                    <a:gd name="T1" fmla="*/ 0 h 135"/>
                    <a:gd name="T2" fmla="*/ 720 w 720"/>
                    <a:gd name="T3" fmla="*/ 0 h 135"/>
                    <a:gd name="T4" fmla="*/ 720 w 720"/>
                    <a:gd name="T5" fmla="*/ 135 h 135"/>
                    <a:gd name="T6" fmla="*/ 0 w 720"/>
                    <a:gd name="T7" fmla="*/ 135 h 135"/>
                    <a:gd name="T8" fmla="*/ 0 w 720"/>
                    <a:gd name="T9" fmla="*/ 0 h 135"/>
                    <a:gd name="T10" fmla="*/ 6 w 720"/>
                    <a:gd name="T11" fmla="*/ 0 h 135"/>
                    <a:gd name="T12" fmla="*/ 720 w 720"/>
                    <a:gd name="T13" fmla="*/ 0 h 135"/>
                    <a:gd name="T14" fmla="*/ 720 w 720"/>
                    <a:gd name="T15" fmla="*/ 135 h 135"/>
                    <a:gd name="T16" fmla="*/ 6 w 720"/>
                    <a:gd name="T17" fmla="*/ 135 h 135"/>
                    <a:gd name="T18" fmla="*/ 6 w 720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720" h="135">
                      <a:moveTo>
                        <a:pt x="0" y="0"/>
                      </a:moveTo>
                      <a:lnTo>
                        <a:pt x="720" y="0"/>
                      </a:lnTo>
                      <a:lnTo>
                        <a:pt x="720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6" y="0"/>
                      </a:moveTo>
                      <a:lnTo>
                        <a:pt x="720" y="0"/>
                      </a:lnTo>
                      <a:lnTo>
                        <a:pt x="720" y="135"/>
                      </a:lnTo>
                      <a:lnTo>
                        <a:pt x="6" y="13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04" name="Freeform 335">
                  <a:extLst>
                    <a:ext uri="{FF2B5EF4-FFF2-40B4-BE49-F238E27FC236}">
                      <a16:creationId xmlns:a16="http://schemas.microsoft.com/office/drawing/2014/main" id="{0BEC78D9-803A-4D14-A420-002D1C90E9B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477" y="2204"/>
                  <a:ext cx="714" cy="135"/>
                </a:xfrm>
                <a:custGeom>
                  <a:avLst/>
                  <a:gdLst>
                    <a:gd name="T0" fmla="*/ 0 w 714"/>
                    <a:gd name="T1" fmla="*/ 0 h 135"/>
                    <a:gd name="T2" fmla="*/ 714 w 714"/>
                    <a:gd name="T3" fmla="*/ 0 h 135"/>
                    <a:gd name="T4" fmla="*/ 714 w 714"/>
                    <a:gd name="T5" fmla="*/ 135 h 135"/>
                    <a:gd name="T6" fmla="*/ 0 w 714"/>
                    <a:gd name="T7" fmla="*/ 135 h 135"/>
                    <a:gd name="T8" fmla="*/ 0 w 714"/>
                    <a:gd name="T9" fmla="*/ 0 h 135"/>
                    <a:gd name="T10" fmla="*/ 6 w 714"/>
                    <a:gd name="T11" fmla="*/ 0 h 135"/>
                    <a:gd name="T12" fmla="*/ 714 w 714"/>
                    <a:gd name="T13" fmla="*/ 0 h 135"/>
                    <a:gd name="T14" fmla="*/ 714 w 714"/>
                    <a:gd name="T15" fmla="*/ 135 h 135"/>
                    <a:gd name="T16" fmla="*/ 6 w 714"/>
                    <a:gd name="T17" fmla="*/ 135 h 135"/>
                    <a:gd name="T18" fmla="*/ 6 w 714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714" h="135">
                      <a:moveTo>
                        <a:pt x="0" y="0"/>
                      </a:moveTo>
                      <a:lnTo>
                        <a:pt x="714" y="0"/>
                      </a:lnTo>
                      <a:lnTo>
                        <a:pt x="714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6" y="0"/>
                      </a:moveTo>
                      <a:lnTo>
                        <a:pt x="714" y="0"/>
                      </a:lnTo>
                      <a:lnTo>
                        <a:pt x="714" y="135"/>
                      </a:lnTo>
                      <a:lnTo>
                        <a:pt x="6" y="13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05" name="Freeform 336">
                  <a:extLst>
                    <a:ext uri="{FF2B5EF4-FFF2-40B4-BE49-F238E27FC236}">
                      <a16:creationId xmlns:a16="http://schemas.microsoft.com/office/drawing/2014/main" id="{D294A04E-4DF0-44B9-AB66-D1212BE74EB5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483" y="2204"/>
                  <a:ext cx="708" cy="135"/>
                </a:xfrm>
                <a:custGeom>
                  <a:avLst/>
                  <a:gdLst>
                    <a:gd name="T0" fmla="*/ 0 w 708"/>
                    <a:gd name="T1" fmla="*/ 0 h 135"/>
                    <a:gd name="T2" fmla="*/ 708 w 708"/>
                    <a:gd name="T3" fmla="*/ 0 h 135"/>
                    <a:gd name="T4" fmla="*/ 708 w 708"/>
                    <a:gd name="T5" fmla="*/ 135 h 135"/>
                    <a:gd name="T6" fmla="*/ 0 w 708"/>
                    <a:gd name="T7" fmla="*/ 135 h 135"/>
                    <a:gd name="T8" fmla="*/ 0 w 708"/>
                    <a:gd name="T9" fmla="*/ 0 h 135"/>
                    <a:gd name="T10" fmla="*/ 9 w 708"/>
                    <a:gd name="T11" fmla="*/ 0 h 135"/>
                    <a:gd name="T12" fmla="*/ 708 w 708"/>
                    <a:gd name="T13" fmla="*/ 0 h 135"/>
                    <a:gd name="T14" fmla="*/ 708 w 708"/>
                    <a:gd name="T15" fmla="*/ 135 h 135"/>
                    <a:gd name="T16" fmla="*/ 9 w 708"/>
                    <a:gd name="T17" fmla="*/ 135 h 135"/>
                    <a:gd name="T18" fmla="*/ 9 w 708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708" h="135">
                      <a:moveTo>
                        <a:pt x="0" y="0"/>
                      </a:moveTo>
                      <a:lnTo>
                        <a:pt x="708" y="0"/>
                      </a:lnTo>
                      <a:lnTo>
                        <a:pt x="708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9" y="0"/>
                      </a:moveTo>
                      <a:lnTo>
                        <a:pt x="708" y="0"/>
                      </a:lnTo>
                      <a:lnTo>
                        <a:pt x="708" y="135"/>
                      </a:lnTo>
                      <a:lnTo>
                        <a:pt x="9" y="135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06" name="Freeform 337">
                  <a:extLst>
                    <a:ext uri="{FF2B5EF4-FFF2-40B4-BE49-F238E27FC236}">
                      <a16:creationId xmlns:a16="http://schemas.microsoft.com/office/drawing/2014/main" id="{7783F7E2-D5ED-4118-BC05-77B4624172C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492" y="2204"/>
                  <a:ext cx="699" cy="135"/>
                </a:xfrm>
                <a:custGeom>
                  <a:avLst/>
                  <a:gdLst>
                    <a:gd name="T0" fmla="*/ 0 w 699"/>
                    <a:gd name="T1" fmla="*/ 0 h 135"/>
                    <a:gd name="T2" fmla="*/ 699 w 699"/>
                    <a:gd name="T3" fmla="*/ 0 h 135"/>
                    <a:gd name="T4" fmla="*/ 699 w 699"/>
                    <a:gd name="T5" fmla="*/ 135 h 135"/>
                    <a:gd name="T6" fmla="*/ 0 w 699"/>
                    <a:gd name="T7" fmla="*/ 135 h 135"/>
                    <a:gd name="T8" fmla="*/ 0 w 699"/>
                    <a:gd name="T9" fmla="*/ 0 h 135"/>
                    <a:gd name="T10" fmla="*/ 5 w 699"/>
                    <a:gd name="T11" fmla="*/ 0 h 135"/>
                    <a:gd name="T12" fmla="*/ 699 w 699"/>
                    <a:gd name="T13" fmla="*/ 0 h 135"/>
                    <a:gd name="T14" fmla="*/ 699 w 699"/>
                    <a:gd name="T15" fmla="*/ 135 h 135"/>
                    <a:gd name="T16" fmla="*/ 5 w 699"/>
                    <a:gd name="T17" fmla="*/ 135 h 135"/>
                    <a:gd name="T18" fmla="*/ 5 w 699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699" h="135">
                      <a:moveTo>
                        <a:pt x="0" y="0"/>
                      </a:moveTo>
                      <a:lnTo>
                        <a:pt x="699" y="0"/>
                      </a:lnTo>
                      <a:lnTo>
                        <a:pt x="699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5" y="0"/>
                      </a:moveTo>
                      <a:lnTo>
                        <a:pt x="699" y="0"/>
                      </a:lnTo>
                      <a:lnTo>
                        <a:pt x="699" y="135"/>
                      </a:lnTo>
                      <a:lnTo>
                        <a:pt x="5" y="135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07" name="Freeform 338">
                  <a:extLst>
                    <a:ext uri="{FF2B5EF4-FFF2-40B4-BE49-F238E27FC236}">
                      <a16:creationId xmlns:a16="http://schemas.microsoft.com/office/drawing/2014/main" id="{D064B413-0B02-44CC-93A2-8146A125B00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497" y="2204"/>
                  <a:ext cx="694" cy="135"/>
                </a:xfrm>
                <a:custGeom>
                  <a:avLst/>
                  <a:gdLst>
                    <a:gd name="T0" fmla="*/ 0 w 694"/>
                    <a:gd name="T1" fmla="*/ 0 h 135"/>
                    <a:gd name="T2" fmla="*/ 694 w 694"/>
                    <a:gd name="T3" fmla="*/ 0 h 135"/>
                    <a:gd name="T4" fmla="*/ 694 w 694"/>
                    <a:gd name="T5" fmla="*/ 135 h 135"/>
                    <a:gd name="T6" fmla="*/ 0 w 694"/>
                    <a:gd name="T7" fmla="*/ 135 h 135"/>
                    <a:gd name="T8" fmla="*/ 0 w 694"/>
                    <a:gd name="T9" fmla="*/ 0 h 135"/>
                    <a:gd name="T10" fmla="*/ 6 w 694"/>
                    <a:gd name="T11" fmla="*/ 0 h 135"/>
                    <a:gd name="T12" fmla="*/ 694 w 694"/>
                    <a:gd name="T13" fmla="*/ 0 h 135"/>
                    <a:gd name="T14" fmla="*/ 694 w 694"/>
                    <a:gd name="T15" fmla="*/ 135 h 135"/>
                    <a:gd name="T16" fmla="*/ 6 w 694"/>
                    <a:gd name="T17" fmla="*/ 135 h 135"/>
                    <a:gd name="T18" fmla="*/ 6 w 694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694" h="135">
                      <a:moveTo>
                        <a:pt x="0" y="0"/>
                      </a:moveTo>
                      <a:lnTo>
                        <a:pt x="694" y="0"/>
                      </a:lnTo>
                      <a:lnTo>
                        <a:pt x="694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6" y="0"/>
                      </a:moveTo>
                      <a:lnTo>
                        <a:pt x="694" y="0"/>
                      </a:lnTo>
                      <a:lnTo>
                        <a:pt x="694" y="135"/>
                      </a:lnTo>
                      <a:lnTo>
                        <a:pt x="6" y="13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08" name="Freeform 339">
                  <a:extLst>
                    <a:ext uri="{FF2B5EF4-FFF2-40B4-BE49-F238E27FC236}">
                      <a16:creationId xmlns:a16="http://schemas.microsoft.com/office/drawing/2014/main" id="{6C0DA550-5873-439E-B916-7FF5A839152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503" y="2204"/>
                  <a:ext cx="688" cy="135"/>
                </a:xfrm>
                <a:custGeom>
                  <a:avLst/>
                  <a:gdLst>
                    <a:gd name="T0" fmla="*/ 0 w 688"/>
                    <a:gd name="T1" fmla="*/ 0 h 135"/>
                    <a:gd name="T2" fmla="*/ 688 w 688"/>
                    <a:gd name="T3" fmla="*/ 0 h 135"/>
                    <a:gd name="T4" fmla="*/ 688 w 688"/>
                    <a:gd name="T5" fmla="*/ 135 h 135"/>
                    <a:gd name="T6" fmla="*/ 0 w 688"/>
                    <a:gd name="T7" fmla="*/ 135 h 135"/>
                    <a:gd name="T8" fmla="*/ 0 w 688"/>
                    <a:gd name="T9" fmla="*/ 0 h 135"/>
                    <a:gd name="T10" fmla="*/ 9 w 688"/>
                    <a:gd name="T11" fmla="*/ 0 h 135"/>
                    <a:gd name="T12" fmla="*/ 688 w 688"/>
                    <a:gd name="T13" fmla="*/ 0 h 135"/>
                    <a:gd name="T14" fmla="*/ 688 w 688"/>
                    <a:gd name="T15" fmla="*/ 135 h 135"/>
                    <a:gd name="T16" fmla="*/ 9 w 688"/>
                    <a:gd name="T17" fmla="*/ 135 h 135"/>
                    <a:gd name="T18" fmla="*/ 9 w 688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688" h="135">
                      <a:moveTo>
                        <a:pt x="0" y="0"/>
                      </a:moveTo>
                      <a:lnTo>
                        <a:pt x="688" y="0"/>
                      </a:lnTo>
                      <a:lnTo>
                        <a:pt x="688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9" y="0"/>
                      </a:moveTo>
                      <a:lnTo>
                        <a:pt x="688" y="0"/>
                      </a:lnTo>
                      <a:lnTo>
                        <a:pt x="688" y="135"/>
                      </a:lnTo>
                      <a:lnTo>
                        <a:pt x="9" y="135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09" name="Freeform 340">
                  <a:extLst>
                    <a:ext uri="{FF2B5EF4-FFF2-40B4-BE49-F238E27FC236}">
                      <a16:creationId xmlns:a16="http://schemas.microsoft.com/office/drawing/2014/main" id="{959ACD5D-BFE7-433C-8079-BA397249F32C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512" y="2204"/>
                  <a:ext cx="679" cy="135"/>
                </a:xfrm>
                <a:custGeom>
                  <a:avLst/>
                  <a:gdLst>
                    <a:gd name="T0" fmla="*/ 0 w 679"/>
                    <a:gd name="T1" fmla="*/ 0 h 135"/>
                    <a:gd name="T2" fmla="*/ 679 w 679"/>
                    <a:gd name="T3" fmla="*/ 0 h 135"/>
                    <a:gd name="T4" fmla="*/ 679 w 679"/>
                    <a:gd name="T5" fmla="*/ 135 h 135"/>
                    <a:gd name="T6" fmla="*/ 0 w 679"/>
                    <a:gd name="T7" fmla="*/ 135 h 135"/>
                    <a:gd name="T8" fmla="*/ 0 w 679"/>
                    <a:gd name="T9" fmla="*/ 0 h 135"/>
                    <a:gd name="T10" fmla="*/ 6 w 679"/>
                    <a:gd name="T11" fmla="*/ 0 h 135"/>
                    <a:gd name="T12" fmla="*/ 679 w 679"/>
                    <a:gd name="T13" fmla="*/ 0 h 135"/>
                    <a:gd name="T14" fmla="*/ 679 w 679"/>
                    <a:gd name="T15" fmla="*/ 135 h 135"/>
                    <a:gd name="T16" fmla="*/ 6 w 679"/>
                    <a:gd name="T17" fmla="*/ 135 h 135"/>
                    <a:gd name="T18" fmla="*/ 6 w 679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679" h="135">
                      <a:moveTo>
                        <a:pt x="0" y="0"/>
                      </a:moveTo>
                      <a:lnTo>
                        <a:pt x="679" y="0"/>
                      </a:lnTo>
                      <a:lnTo>
                        <a:pt x="679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6" y="0"/>
                      </a:moveTo>
                      <a:lnTo>
                        <a:pt x="679" y="0"/>
                      </a:lnTo>
                      <a:lnTo>
                        <a:pt x="679" y="135"/>
                      </a:lnTo>
                      <a:lnTo>
                        <a:pt x="6" y="13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10" name="Freeform 341">
                  <a:extLst>
                    <a:ext uri="{FF2B5EF4-FFF2-40B4-BE49-F238E27FC236}">
                      <a16:creationId xmlns:a16="http://schemas.microsoft.com/office/drawing/2014/main" id="{CB57A059-6130-4BE4-A75D-DF3A588D8E9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518" y="2204"/>
                  <a:ext cx="673" cy="135"/>
                </a:xfrm>
                <a:custGeom>
                  <a:avLst/>
                  <a:gdLst>
                    <a:gd name="T0" fmla="*/ 0 w 673"/>
                    <a:gd name="T1" fmla="*/ 0 h 135"/>
                    <a:gd name="T2" fmla="*/ 673 w 673"/>
                    <a:gd name="T3" fmla="*/ 0 h 135"/>
                    <a:gd name="T4" fmla="*/ 673 w 673"/>
                    <a:gd name="T5" fmla="*/ 135 h 135"/>
                    <a:gd name="T6" fmla="*/ 0 w 673"/>
                    <a:gd name="T7" fmla="*/ 135 h 135"/>
                    <a:gd name="T8" fmla="*/ 0 w 673"/>
                    <a:gd name="T9" fmla="*/ 0 h 135"/>
                    <a:gd name="T10" fmla="*/ 5 w 673"/>
                    <a:gd name="T11" fmla="*/ 0 h 135"/>
                    <a:gd name="T12" fmla="*/ 673 w 673"/>
                    <a:gd name="T13" fmla="*/ 0 h 135"/>
                    <a:gd name="T14" fmla="*/ 673 w 673"/>
                    <a:gd name="T15" fmla="*/ 135 h 135"/>
                    <a:gd name="T16" fmla="*/ 5 w 673"/>
                    <a:gd name="T17" fmla="*/ 135 h 135"/>
                    <a:gd name="T18" fmla="*/ 5 w 673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673" h="135">
                      <a:moveTo>
                        <a:pt x="0" y="0"/>
                      </a:moveTo>
                      <a:lnTo>
                        <a:pt x="673" y="0"/>
                      </a:lnTo>
                      <a:lnTo>
                        <a:pt x="673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5" y="0"/>
                      </a:moveTo>
                      <a:lnTo>
                        <a:pt x="673" y="0"/>
                      </a:lnTo>
                      <a:lnTo>
                        <a:pt x="673" y="135"/>
                      </a:lnTo>
                      <a:lnTo>
                        <a:pt x="5" y="135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11" name="Freeform 342">
                  <a:extLst>
                    <a:ext uri="{FF2B5EF4-FFF2-40B4-BE49-F238E27FC236}">
                      <a16:creationId xmlns:a16="http://schemas.microsoft.com/office/drawing/2014/main" id="{BD423B51-EA40-4142-BEE5-112C2D7BC39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523" y="2204"/>
                  <a:ext cx="668" cy="135"/>
                </a:xfrm>
                <a:custGeom>
                  <a:avLst/>
                  <a:gdLst>
                    <a:gd name="T0" fmla="*/ 0 w 668"/>
                    <a:gd name="T1" fmla="*/ 0 h 135"/>
                    <a:gd name="T2" fmla="*/ 668 w 668"/>
                    <a:gd name="T3" fmla="*/ 0 h 135"/>
                    <a:gd name="T4" fmla="*/ 668 w 668"/>
                    <a:gd name="T5" fmla="*/ 135 h 135"/>
                    <a:gd name="T6" fmla="*/ 0 w 668"/>
                    <a:gd name="T7" fmla="*/ 135 h 135"/>
                    <a:gd name="T8" fmla="*/ 0 w 668"/>
                    <a:gd name="T9" fmla="*/ 0 h 135"/>
                    <a:gd name="T10" fmla="*/ 9 w 668"/>
                    <a:gd name="T11" fmla="*/ 0 h 135"/>
                    <a:gd name="T12" fmla="*/ 668 w 668"/>
                    <a:gd name="T13" fmla="*/ 0 h 135"/>
                    <a:gd name="T14" fmla="*/ 668 w 668"/>
                    <a:gd name="T15" fmla="*/ 135 h 135"/>
                    <a:gd name="T16" fmla="*/ 9 w 668"/>
                    <a:gd name="T17" fmla="*/ 135 h 135"/>
                    <a:gd name="T18" fmla="*/ 9 w 668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668" h="135">
                      <a:moveTo>
                        <a:pt x="0" y="0"/>
                      </a:moveTo>
                      <a:lnTo>
                        <a:pt x="668" y="0"/>
                      </a:lnTo>
                      <a:lnTo>
                        <a:pt x="668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9" y="0"/>
                      </a:moveTo>
                      <a:lnTo>
                        <a:pt x="668" y="0"/>
                      </a:lnTo>
                      <a:lnTo>
                        <a:pt x="668" y="135"/>
                      </a:lnTo>
                      <a:lnTo>
                        <a:pt x="9" y="135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12" name="Freeform 343">
                  <a:extLst>
                    <a:ext uri="{FF2B5EF4-FFF2-40B4-BE49-F238E27FC236}">
                      <a16:creationId xmlns:a16="http://schemas.microsoft.com/office/drawing/2014/main" id="{B6B2BCDC-9624-48D3-B523-296FBE71C10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532" y="2204"/>
                  <a:ext cx="659" cy="135"/>
                </a:xfrm>
                <a:custGeom>
                  <a:avLst/>
                  <a:gdLst>
                    <a:gd name="T0" fmla="*/ 0 w 659"/>
                    <a:gd name="T1" fmla="*/ 0 h 135"/>
                    <a:gd name="T2" fmla="*/ 659 w 659"/>
                    <a:gd name="T3" fmla="*/ 0 h 135"/>
                    <a:gd name="T4" fmla="*/ 659 w 659"/>
                    <a:gd name="T5" fmla="*/ 135 h 135"/>
                    <a:gd name="T6" fmla="*/ 0 w 659"/>
                    <a:gd name="T7" fmla="*/ 135 h 135"/>
                    <a:gd name="T8" fmla="*/ 0 w 659"/>
                    <a:gd name="T9" fmla="*/ 0 h 135"/>
                    <a:gd name="T10" fmla="*/ 6 w 659"/>
                    <a:gd name="T11" fmla="*/ 0 h 135"/>
                    <a:gd name="T12" fmla="*/ 659 w 659"/>
                    <a:gd name="T13" fmla="*/ 0 h 135"/>
                    <a:gd name="T14" fmla="*/ 659 w 659"/>
                    <a:gd name="T15" fmla="*/ 135 h 135"/>
                    <a:gd name="T16" fmla="*/ 6 w 659"/>
                    <a:gd name="T17" fmla="*/ 135 h 135"/>
                    <a:gd name="T18" fmla="*/ 6 w 659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659" h="135">
                      <a:moveTo>
                        <a:pt x="0" y="0"/>
                      </a:moveTo>
                      <a:lnTo>
                        <a:pt x="659" y="0"/>
                      </a:lnTo>
                      <a:lnTo>
                        <a:pt x="659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6" y="0"/>
                      </a:moveTo>
                      <a:lnTo>
                        <a:pt x="659" y="0"/>
                      </a:lnTo>
                      <a:lnTo>
                        <a:pt x="659" y="135"/>
                      </a:lnTo>
                      <a:lnTo>
                        <a:pt x="6" y="13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13" name="Freeform 344">
                  <a:extLst>
                    <a:ext uri="{FF2B5EF4-FFF2-40B4-BE49-F238E27FC236}">
                      <a16:creationId xmlns:a16="http://schemas.microsoft.com/office/drawing/2014/main" id="{85CEDFE6-EA10-4518-8EAF-53D990DF151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538" y="2204"/>
                  <a:ext cx="653" cy="135"/>
                </a:xfrm>
                <a:custGeom>
                  <a:avLst/>
                  <a:gdLst>
                    <a:gd name="T0" fmla="*/ 0 w 653"/>
                    <a:gd name="T1" fmla="*/ 0 h 135"/>
                    <a:gd name="T2" fmla="*/ 653 w 653"/>
                    <a:gd name="T3" fmla="*/ 0 h 135"/>
                    <a:gd name="T4" fmla="*/ 653 w 653"/>
                    <a:gd name="T5" fmla="*/ 135 h 135"/>
                    <a:gd name="T6" fmla="*/ 0 w 653"/>
                    <a:gd name="T7" fmla="*/ 135 h 135"/>
                    <a:gd name="T8" fmla="*/ 0 w 653"/>
                    <a:gd name="T9" fmla="*/ 0 h 135"/>
                    <a:gd name="T10" fmla="*/ 5 w 653"/>
                    <a:gd name="T11" fmla="*/ 0 h 135"/>
                    <a:gd name="T12" fmla="*/ 653 w 653"/>
                    <a:gd name="T13" fmla="*/ 0 h 135"/>
                    <a:gd name="T14" fmla="*/ 653 w 653"/>
                    <a:gd name="T15" fmla="*/ 135 h 135"/>
                    <a:gd name="T16" fmla="*/ 5 w 653"/>
                    <a:gd name="T17" fmla="*/ 135 h 135"/>
                    <a:gd name="T18" fmla="*/ 5 w 653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653" h="135">
                      <a:moveTo>
                        <a:pt x="0" y="0"/>
                      </a:moveTo>
                      <a:lnTo>
                        <a:pt x="653" y="0"/>
                      </a:lnTo>
                      <a:lnTo>
                        <a:pt x="653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5" y="0"/>
                      </a:moveTo>
                      <a:lnTo>
                        <a:pt x="653" y="0"/>
                      </a:lnTo>
                      <a:lnTo>
                        <a:pt x="653" y="135"/>
                      </a:lnTo>
                      <a:lnTo>
                        <a:pt x="5" y="135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14" name="Freeform 345">
                  <a:extLst>
                    <a:ext uri="{FF2B5EF4-FFF2-40B4-BE49-F238E27FC236}">
                      <a16:creationId xmlns:a16="http://schemas.microsoft.com/office/drawing/2014/main" id="{1A6A363E-7FA6-449E-A5DE-9168EF35606C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543" y="2204"/>
                  <a:ext cx="648" cy="135"/>
                </a:xfrm>
                <a:custGeom>
                  <a:avLst/>
                  <a:gdLst>
                    <a:gd name="T0" fmla="*/ 0 w 648"/>
                    <a:gd name="T1" fmla="*/ 0 h 135"/>
                    <a:gd name="T2" fmla="*/ 648 w 648"/>
                    <a:gd name="T3" fmla="*/ 0 h 135"/>
                    <a:gd name="T4" fmla="*/ 648 w 648"/>
                    <a:gd name="T5" fmla="*/ 135 h 135"/>
                    <a:gd name="T6" fmla="*/ 0 w 648"/>
                    <a:gd name="T7" fmla="*/ 135 h 135"/>
                    <a:gd name="T8" fmla="*/ 0 w 648"/>
                    <a:gd name="T9" fmla="*/ 0 h 135"/>
                    <a:gd name="T10" fmla="*/ 9 w 648"/>
                    <a:gd name="T11" fmla="*/ 0 h 135"/>
                    <a:gd name="T12" fmla="*/ 648 w 648"/>
                    <a:gd name="T13" fmla="*/ 0 h 135"/>
                    <a:gd name="T14" fmla="*/ 648 w 648"/>
                    <a:gd name="T15" fmla="*/ 135 h 135"/>
                    <a:gd name="T16" fmla="*/ 9 w 648"/>
                    <a:gd name="T17" fmla="*/ 135 h 135"/>
                    <a:gd name="T18" fmla="*/ 9 w 648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648" h="135">
                      <a:moveTo>
                        <a:pt x="0" y="0"/>
                      </a:moveTo>
                      <a:lnTo>
                        <a:pt x="648" y="0"/>
                      </a:lnTo>
                      <a:lnTo>
                        <a:pt x="648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9" y="0"/>
                      </a:moveTo>
                      <a:lnTo>
                        <a:pt x="648" y="0"/>
                      </a:lnTo>
                      <a:lnTo>
                        <a:pt x="648" y="135"/>
                      </a:lnTo>
                      <a:lnTo>
                        <a:pt x="9" y="135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15" name="Freeform 346">
                  <a:extLst>
                    <a:ext uri="{FF2B5EF4-FFF2-40B4-BE49-F238E27FC236}">
                      <a16:creationId xmlns:a16="http://schemas.microsoft.com/office/drawing/2014/main" id="{A20F46D0-F009-4019-A347-302BA5A9981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552" y="2204"/>
                  <a:ext cx="639" cy="135"/>
                </a:xfrm>
                <a:custGeom>
                  <a:avLst/>
                  <a:gdLst>
                    <a:gd name="T0" fmla="*/ 0 w 639"/>
                    <a:gd name="T1" fmla="*/ 0 h 135"/>
                    <a:gd name="T2" fmla="*/ 639 w 639"/>
                    <a:gd name="T3" fmla="*/ 0 h 135"/>
                    <a:gd name="T4" fmla="*/ 639 w 639"/>
                    <a:gd name="T5" fmla="*/ 135 h 135"/>
                    <a:gd name="T6" fmla="*/ 0 w 639"/>
                    <a:gd name="T7" fmla="*/ 135 h 135"/>
                    <a:gd name="T8" fmla="*/ 0 w 639"/>
                    <a:gd name="T9" fmla="*/ 0 h 135"/>
                    <a:gd name="T10" fmla="*/ 6 w 639"/>
                    <a:gd name="T11" fmla="*/ 0 h 135"/>
                    <a:gd name="T12" fmla="*/ 639 w 639"/>
                    <a:gd name="T13" fmla="*/ 0 h 135"/>
                    <a:gd name="T14" fmla="*/ 639 w 639"/>
                    <a:gd name="T15" fmla="*/ 135 h 135"/>
                    <a:gd name="T16" fmla="*/ 6 w 639"/>
                    <a:gd name="T17" fmla="*/ 135 h 135"/>
                    <a:gd name="T18" fmla="*/ 6 w 639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639" h="135">
                      <a:moveTo>
                        <a:pt x="0" y="0"/>
                      </a:moveTo>
                      <a:lnTo>
                        <a:pt x="639" y="0"/>
                      </a:lnTo>
                      <a:lnTo>
                        <a:pt x="639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6" y="0"/>
                      </a:moveTo>
                      <a:lnTo>
                        <a:pt x="639" y="0"/>
                      </a:lnTo>
                      <a:lnTo>
                        <a:pt x="639" y="135"/>
                      </a:lnTo>
                      <a:lnTo>
                        <a:pt x="6" y="13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16" name="Freeform 347">
                  <a:extLst>
                    <a:ext uri="{FF2B5EF4-FFF2-40B4-BE49-F238E27FC236}">
                      <a16:creationId xmlns:a16="http://schemas.microsoft.com/office/drawing/2014/main" id="{B6F69C6A-794E-4733-ACDB-2F55B119D93B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558" y="2204"/>
                  <a:ext cx="633" cy="135"/>
                </a:xfrm>
                <a:custGeom>
                  <a:avLst/>
                  <a:gdLst>
                    <a:gd name="T0" fmla="*/ 0 w 633"/>
                    <a:gd name="T1" fmla="*/ 0 h 135"/>
                    <a:gd name="T2" fmla="*/ 633 w 633"/>
                    <a:gd name="T3" fmla="*/ 0 h 135"/>
                    <a:gd name="T4" fmla="*/ 633 w 633"/>
                    <a:gd name="T5" fmla="*/ 135 h 135"/>
                    <a:gd name="T6" fmla="*/ 0 w 633"/>
                    <a:gd name="T7" fmla="*/ 135 h 135"/>
                    <a:gd name="T8" fmla="*/ 0 w 633"/>
                    <a:gd name="T9" fmla="*/ 0 h 135"/>
                    <a:gd name="T10" fmla="*/ 6 w 633"/>
                    <a:gd name="T11" fmla="*/ 0 h 135"/>
                    <a:gd name="T12" fmla="*/ 633 w 633"/>
                    <a:gd name="T13" fmla="*/ 0 h 135"/>
                    <a:gd name="T14" fmla="*/ 633 w 633"/>
                    <a:gd name="T15" fmla="*/ 135 h 135"/>
                    <a:gd name="T16" fmla="*/ 6 w 633"/>
                    <a:gd name="T17" fmla="*/ 135 h 135"/>
                    <a:gd name="T18" fmla="*/ 6 w 633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633" h="135">
                      <a:moveTo>
                        <a:pt x="0" y="0"/>
                      </a:moveTo>
                      <a:lnTo>
                        <a:pt x="633" y="0"/>
                      </a:lnTo>
                      <a:lnTo>
                        <a:pt x="633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6" y="0"/>
                      </a:moveTo>
                      <a:lnTo>
                        <a:pt x="633" y="0"/>
                      </a:lnTo>
                      <a:lnTo>
                        <a:pt x="633" y="135"/>
                      </a:lnTo>
                      <a:lnTo>
                        <a:pt x="6" y="13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17" name="Freeform 348">
                  <a:extLst>
                    <a:ext uri="{FF2B5EF4-FFF2-40B4-BE49-F238E27FC236}">
                      <a16:creationId xmlns:a16="http://schemas.microsoft.com/office/drawing/2014/main" id="{236AC322-81FC-47BC-BE7B-4235EE40B3E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564" y="2204"/>
                  <a:ext cx="627" cy="135"/>
                </a:xfrm>
                <a:custGeom>
                  <a:avLst/>
                  <a:gdLst>
                    <a:gd name="T0" fmla="*/ 0 w 627"/>
                    <a:gd name="T1" fmla="*/ 0 h 135"/>
                    <a:gd name="T2" fmla="*/ 627 w 627"/>
                    <a:gd name="T3" fmla="*/ 0 h 135"/>
                    <a:gd name="T4" fmla="*/ 627 w 627"/>
                    <a:gd name="T5" fmla="*/ 135 h 135"/>
                    <a:gd name="T6" fmla="*/ 0 w 627"/>
                    <a:gd name="T7" fmla="*/ 135 h 135"/>
                    <a:gd name="T8" fmla="*/ 0 w 627"/>
                    <a:gd name="T9" fmla="*/ 0 h 135"/>
                    <a:gd name="T10" fmla="*/ 8 w 627"/>
                    <a:gd name="T11" fmla="*/ 0 h 135"/>
                    <a:gd name="T12" fmla="*/ 627 w 627"/>
                    <a:gd name="T13" fmla="*/ 0 h 135"/>
                    <a:gd name="T14" fmla="*/ 627 w 627"/>
                    <a:gd name="T15" fmla="*/ 135 h 135"/>
                    <a:gd name="T16" fmla="*/ 8 w 627"/>
                    <a:gd name="T17" fmla="*/ 135 h 135"/>
                    <a:gd name="T18" fmla="*/ 8 w 627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627" h="135">
                      <a:moveTo>
                        <a:pt x="0" y="0"/>
                      </a:moveTo>
                      <a:lnTo>
                        <a:pt x="627" y="0"/>
                      </a:lnTo>
                      <a:lnTo>
                        <a:pt x="627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8" y="0"/>
                      </a:moveTo>
                      <a:lnTo>
                        <a:pt x="627" y="0"/>
                      </a:lnTo>
                      <a:lnTo>
                        <a:pt x="627" y="135"/>
                      </a:lnTo>
                      <a:lnTo>
                        <a:pt x="8" y="135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18" name="Freeform 349">
                  <a:extLst>
                    <a:ext uri="{FF2B5EF4-FFF2-40B4-BE49-F238E27FC236}">
                      <a16:creationId xmlns:a16="http://schemas.microsoft.com/office/drawing/2014/main" id="{895E2194-92F0-4827-ACC1-6449D97D549C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572" y="2204"/>
                  <a:ext cx="619" cy="135"/>
                </a:xfrm>
                <a:custGeom>
                  <a:avLst/>
                  <a:gdLst>
                    <a:gd name="T0" fmla="*/ 0 w 619"/>
                    <a:gd name="T1" fmla="*/ 0 h 135"/>
                    <a:gd name="T2" fmla="*/ 619 w 619"/>
                    <a:gd name="T3" fmla="*/ 0 h 135"/>
                    <a:gd name="T4" fmla="*/ 619 w 619"/>
                    <a:gd name="T5" fmla="*/ 135 h 135"/>
                    <a:gd name="T6" fmla="*/ 0 w 619"/>
                    <a:gd name="T7" fmla="*/ 135 h 135"/>
                    <a:gd name="T8" fmla="*/ 0 w 619"/>
                    <a:gd name="T9" fmla="*/ 0 h 135"/>
                    <a:gd name="T10" fmla="*/ 6 w 619"/>
                    <a:gd name="T11" fmla="*/ 0 h 135"/>
                    <a:gd name="T12" fmla="*/ 619 w 619"/>
                    <a:gd name="T13" fmla="*/ 0 h 135"/>
                    <a:gd name="T14" fmla="*/ 619 w 619"/>
                    <a:gd name="T15" fmla="*/ 135 h 135"/>
                    <a:gd name="T16" fmla="*/ 6 w 619"/>
                    <a:gd name="T17" fmla="*/ 135 h 135"/>
                    <a:gd name="T18" fmla="*/ 6 w 619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619" h="135">
                      <a:moveTo>
                        <a:pt x="0" y="0"/>
                      </a:moveTo>
                      <a:lnTo>
                        <a:pt x="619" y="0"/>
                      </a:lnTo>
                      <a:lnTo>
                        <a:pt x="619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6" y="0"/>
                      </a:moveTo>
                      <a:lnTo>
                        <a:pt x="619" y="0"/>
                      </a:lnTo>
                      <a:lnTo>
                        <a:pt x="619" y="135"/>
                      </a:lnTo>
                      <a:lnTo>
                        <a:pt x="6" y="13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19" name="Freeform 350">
                  <a:extLst>
                    <a:ext uri="{FF2B5EF4-FFF2-40B4-BE49-F238E27FC236}">
                      <a16:creationId xmlns:a16="http://schemas.microsoft.com/office/drawing/2014/main" id="{570D9141-EB20-41B4-BD95-D3021CA2419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578" y="2204"/>
                  <a:ext cx="613" cy="135"/>
                </a:xfrm>
                <a:custGeom>
                  <a:avLst/>
                  <a:gdLst>
                    <a:gd name="T0" fmla="*/ 0 w 613"/>
                    <a:gd name="T1" fmla="*/ 0 h 135"/>
                    <a:gd name="T2" fmla="*/ 613 w 613"/>
                    <a:gd name="T3" fmla="*/ 0 h 135"/>
                    <a:gd name="T4" fmla="*/ 613 w 613"/>
                    <a:gd name="T5" fmla="*/ 135 h 135"/>
                    <a:gd name="T6" fmla="*/ 0 w 613"/>
                    <a:gd name="T7" fmla="*/ 135 h 135"/>
                    <a:gd name="T8" fmla="*/ 0 w 613"/>
                    <a:gd name="T9" fmla="*/ 0 h 135"/>
                    <a:gd name="T10" fmla="*/ 6 w 613"/>
                    <a:gd name="T11" fmla="*/ 0 h 135"/>
                    <a:gd name="T12" fmla="*/ 613 w 613"/>
                    <a:gd name="T13" fmla="*/ 0 h 135"/>
                    <a:gd name="T14" fmla="*/ 613 w 613"/>
                    <a:gd name="T15" fmla="*/ 135 h 135"/>
                    <a:gd name="T16" fmla="*/ 6 w 613"/>
                    <a:gd name="T17" fmla="*/ 135 h 135"/>
                    <a:gd name="T18" fmla="*/ 6 w 613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613" h="135">
                      <a:moveTo>
                        <a:pt x="0" y="0"/>
                      </a:moveTo>
                      <a:lnTo>
                        <a:pt x="613" y="0"/>
                      </a:lnTo>
                      <a:lnTo>
                        <a:pt x="613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6" y="0"/>
                      </a:moveTo>
                      <a:lnTo>
                        <a:pt x="613" y="0"/>
                      </a:lnTo>
                      <a:lnTo>
                        <a:pt x="613" y="135"/>
                      </a:lnTo>
                      <a:lnTo>
                        <a:pt x="6" y="13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20" name="Freeform 351">
                  <a:extLst>
                    <a:ext uri="{FF2B5EF4-FFF2-40B4-BE49-F238E27FC236}">
                      <a16:creationId xmlns:a16="http://schemas.microsoft.com/office/drawing/2014/main" id="{66FA0223-650F-4943-A827-3B1B37B9B77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584" y="2204"/>
                  <a:ext cx="607" cy="135"/>
                </a:xfrm>
                <a:custGeom>
                  <a:avLst/>
                  <a:gdLst>
                    <a:gd name="T0" fmla="*/ 0 w 607"/>
                    <a:gd name="T1" fmla="*/ 0 h 135"/>
                    <a:gd name="T2" fmla="*/ 607 w 607"/>
                    <a:gd name="T3" fmla="*/ 0 h 135"/>
                    <a:gd name="T4" fmla="*/ 607 w 607"/>
                    <a:gd name="T5" fmla="*/ 135 h 135"/>
                    <a:gd name="T6" fmla="*/ 0 w 607"/>
                    <a:gd name="T7" fmla="*/ 135 h 135"/>
                    <a:gd name="T8" fmla="*/ 0 w 607"/>
                    <a:gd name="T9" fmla="*/ 0 h 135"/>
                    <a:gd name="T10" fmla="*/ 8 w 607"/>
                    <a:gd name="T11" fmla="*/ 0 h 135"/>
                    <a:gd name="T12" fmla="*/ 607 w 607"/>
                    <a:gd name="T13" fmla="*/ 0 h 135"/>
                    <a:gd name="T14" fmla="*/ 607 w 607"/>
                    <a:gd name="T15" fmla="*/ 135 h 135"/>
                    <a:gd name="T16" fmla="*/ 8 w 607"/>
                    <a:gd name="T17" fmla="*/ 135 h 135"/>
                    <a:gd name="T18" fmla="*/ 8 w 607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607" h="135">
                      <a:moveTo>
                        <a:pt x="0" y="0"/>
                      </a:moveTo>
                      <a:lnTo>
                        <a:pt x="607" y="0"/>
                      </a:lnTo>
                      <a:lnTo>
                        <a:pt x="607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8" y="0"/>
                      </a:moveTo>
                      <a:lnTo>
                        <a:pt x="607" y="0"/>
                      </a:lnTo>
                      <a:lnTo>
                        <a:pt x="607" y="135"/>
                      </a:lnTo>
                      <a:lnTo>
                        <a:pt x="8" y="135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21" name="Freeform 352">
                  <a:extLst>
                    <a:ext uri="{FF2B5EF4-FFF2-40B4-BE49-F238E27FC236}">
                      <a16:creationId xmlns:a16="http://schemas.microsoft.com/office/drawing/2014/main" id="{23C555E2-AEC5-4FE4-A7ED-474A42E27C2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592" y="2204"/>
                  <a:ext cx="599" cy="135"/>
                </a:xfrm>
                <a:custGeom>
                  <a:avLst/>
                  <a:gdLst>
                    <a:gd name="T0" fmla="*/ 0 w 599"/>
                    <a:gd name="T1" fmla="*/ 0 h 135"/>
                    <a:gd name="T2" fmla="*/ 599 w 599"/>
                    <a:gd name="T3" fmla="*/ 0 h 135"/>
                    <a:gd name="T4" fmla="*/ 599 w 599"/>
                    <a:gd name="T5" fmla="*/ 135 h 135"/>
                    <a:gd name="T6" fmla="*/ 0 w 599"/>
                    <a:gd name="T7" fmla="*/ 135 h 135"/>
                    <a:gd name="T8" fmla="*/ 0 w 599"/>
                    <a:gd name="T9" fmla="*/ 0 h 135"/>
                    <a:gd name="T10" fmla="*/ 6 w 599"/>
                    <a:gd name="T11" fmla="*/ 0 h 135"/>
                    <a:gd name="T12" fmla="*/ 599 w 599"/>
                    <a:gd name="T13" fmla="*/ 0 h 135"/>
                    <a:gd name="T14" fmla="*/ 599 w 599"/>
                    <a:gd name="T15" fmla="*/ 135 h 135"/>
                    <a:gd name="T16" fmla="*/ 6 w 599"/>
                    <a:gd name="T17" fmla="*/ 135 h 135"/>
                    <a:gd name="T18" fmla="*/ 6 w 599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599" h="135">
                      <a:moveTo>
                        <a:pt x="0" y="0"/>
                      </a:moveTo>
                      <a:lnTo>
                        <a:pt x="599" y="0"/>
                      </a:lnTo>
                      <a:lnTo>
                        <a:pt x="599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6" y="0"/>
                      </a:moveTo>
                      <a:lnTo>
                        <a:pt x="599" y="0"/>
                      </a:lnTo>
                      <a:lnTo>
                        <a:pt x="599" y="135"/>
                      </a:lnTo>
                      <a:lnTo>
                        <a:pt x="6" y="13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22" name="Freeform 353">
                  <a:extLst>
                    <a:ext uri="{FF2B5EF4-FFF2-40B4-BE49-F238E27FC236}">
                      <a16:creationId xmlns:a16="http://schemas.microsoft.com/office/drawing/2014/main" id="{022FC504-EC0D-4FA2-B124-F6CDE8378F5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598" y="2204"/>
                  <a:ext cx="593" cy="135"/>
                </a:xfrm>
                <a:custGeom>
                  <a:avLst/>
                  <a:gdLst>
                    <a:gd name="T0" fmla="*/ 0 w 593"/>
                    <a:gd name="T1" fmla="*/ 0 h 135"/>
                    <a:gd name="T2" fmla="*/ 593 w 593"/>
                    <a:gd name="T3" fmla="*/ 0 h 135"/>
                    <a:gd name="T4" fmla="*/ 593 w 593"/>
                    <a:gd name="T5" fmla="*/ 135 h 135"/>
                    <a:gd name="T6" fmla="*/ 0 w 593"/>
                    <a:gd name="T7" fmla="*/ 135 h 135"/>
                    <a:gd name="T8" fmla="*/ 0 w 593"/>
                    <a:gd name="T9" fmla="*/ 0 h 135"/>
                    <a:gd name="T10" fmla="*/ 6 w 593"/>
                    <a:gd name="T11" fmla="*/ 0 h 135"/>
                    <a:gd name="T12" fmla="*/ 593 w 593"/>
                    <a:gd name="T13" fmla="*/ 0 h 135"/>
                    <a:gd name="T14" fmla="*/ 593 w 593"/>
                    <a:gd name="T15" fmla="*/ 135 h 135"/>
                    <a:gd name="T16" fmla="*/ 6 w 593"/>
                    <a:gd name="T17" fmla="*/ 135 h 135"/>
                    <a:gd name="T18" fmla="*/ 6 w 593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593" h="135">
                      <a:moveTo>
                        <a:pt x="0" y="0"/>
                      </a:moveTo>
                      <a:lnTo>
                        <a:pt x="593" y="0"/>
                      </a:lnTo>
                      <a:lnTo>
                        <a:pt x="593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6" y="0"/>
                      </a:moveTo>
                      <a:lnTo>
                        <a:pt x="593" y="0"/>
                      </a:lnTo>
                      <a:lnTo>
                        <a:pt x="593" y="135"/>
                      </a:lnTo>
                      <a:lnTo>
                        <a:pt x="6" y="13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23" name="Freeform 354">
                  <a:extLst>
                    <a:ext uri="{FF2B5EF4-FFF2-40B4-BE49-F238E27FC236}">
                      <a16:creationId xmlns:a16="http://schemas.microsoft.com/office/drawing/2014/main" id="{4FD8CF5F-9934-4FF6-9403-BB564D2992DF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604" y="2204"/>
                  <a:ext cx="587" cy="135"/>
                </a:xfrm>
                <a:custGeom>
                  <a:avLst/>
                  <a:gdLst>
                    <a:gd name="T0" fmla="*/ 0 w 587"/>
                    <a:gd name="T1" fmla="*/ 0 h 135"/>
                    <a:gd name="T2" fmla="*/ 587 w 587"/>
                    <a:gd name="T3" fmla="*/ 0 h 135"/>
                    <a:gd name="T4" fmla="*/ 587 w 587"/>
                    <a:gd name="T5" fmla="*/ 135 h 135"/>
                    <a:gd name="T6" fmla="*/ 0 w 587"/>
                    <a:gd name="T7" fmla="*/ 135 h 135"/>
                    <a:gd name="T8" fmla="*/ 0 w 587"/>
                    <a:gd name="T9" fmla="*/ 0 h 135"/>
                    <a:gd name="T10" fmla="*/ 9 w 587"/>
                    <a:gd name="T11" fmla="*/ 0 h 135"/>
                    <a:gd name="T12" fmla="*/ 587 w 587"/>
                    <a:gd name="T13" fmla="*/ 0 h 135"/>
                    <a:gd name="T14" fmla="*/ 587 w 587"/>
                    <a:gd name="T15" fmla="*/ 135 h 135"/>
                    <a:gd name="T16" fmla="*/ 9 w 587"/>
                    <a:gd name="T17" fmla="*/ 135 h 135"/>
                    <a:gd name="T18" fmla="*/ 9 w 587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587" h="135">
                      <a:moveTo>
                        <a:pt x="0" y="0"/>
                      </a:moveTo>
                      <a:lnTo>
                        <a:pt x="587" y="0"/>
                      </a:lnTo>
                      <a:lnTo>
                        <a:pt x="587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9" y="0"/>
                      </a:moveTo>
                      <a:lnTo>
                        <a:pt x="587" y="0"/>
                      </a:lnTo>
                      <a:lnTo>
                        <a:pt x="587" y="135"/>
                      </a:lnTo>
                      <a:lnTo>
                        <a:pt x="9" y="135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24" name="Freeform 355">
                  <a:extLst>
                    <a:ext uri="{FF2B5EF4-FFF2-40B4-BE49-F238E27FC236}">
                      <a16:creationId xmlns:a16="http://schemas.microsoft.com/office/drawing/2014/main" id="{15099480-3DAD-41C9-8A97-9003B9FC3635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613" y="2204"/>
                  <a:ext cx="578" cy="135"/>
                </a:xfrm>
                <a:custGeom>
                  <a:avLst/>
                  <a:gdLst>
                    <a:gd name="T0" fmla="*/ 0 w 578"/>
                    <a:gd name="T1" fmla="*/ 0 h 135"/>
                    <a:gd name="T2" fmla="*/ 578 w 578"/>
                    <a:gd name="T3" fmla="*/ 0 h 135"/>
                    <a:gd name="T4" fmla="*/ 578 w 578"/>
                    <a:gd name="T5" fmla="*/ 135 h 135"/>
                    <a:gd name="T6" fmla="*/ 0 w 578"/>
                    <a:gd name="T7" fmla="*/ 135 h 135"/>
                    <a:gd name="T8" fmla="*/ 0 w 578"/>
                    <a:gd name="T9" fmla="*/ 0 h 135"/>
                    <a:gd name="T10" fmla="*/ 5 w 578"/>
                    <a:gd name="T11" fmla="*/ 0 h 135"/>
                    <a:gd name="T12" fmla="*/ 578 w 578"/>
                    <a:gd name="T13" fmla="*/ 0 h 135"/>
                    <a:gd name="T14" fmla="*/ 578 w 578"/>
                    <a:gd name="T15" fmla="*/ 135 h 135"/>
                    <a:gd name="T16" fmla="*/ 5 w 578"/>
                    <a:gd name="T17" fmla="*/ 135 h 135"/>
                    <a:gd name="T18" fmla="*/ 5 w 578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578" h="135">
                      <a:moveTo>
                        <a:pt x="0" y="0"/>
                      </a:moveTo>
                      <a:lnTo>
                        <a:pt x="578" y="0"/>
                      </a:lnTo>
                      <a:lnTo>
                        <a:pt x="578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5" y="0"/>
                      </a:moveTo>
                      <a:lnTo>
                        <a:pt x="578" y="0"/>
                      </a:lnTo>
                      <a:lnTo>
                        <a:pt x="578" y="135"/>
                      </a:lnTo>
                      <a:lnTo>
                        <a:pt x="5" y="135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25" name="Freeform 356">
                  <a:extLst>
                    <a:ext uri="{FF2B5EF4-FFF2-40B4-BE49-F238E27FC236}">
                      <a16:creationId xmlns:a16="http://schemas.microsoft.com/office/drawing/2014/main" id="{6B44DAB6-1512-418E-B2EB-947A531988AF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618" y="2204"/>
                  <a:ext cx="573" cy="135"/>
                </a:xfrm>
                <a:custGeom>
                  <a:avLst/>
                  <a:gdLst>
                    <a:gd name="T0" fmla="*/ 0 w 573"/>
                    <a:gd name="T1" fmla="*/ 0 h 135"/>
                    <a:gd name="T2" fmla="*/ 573 w 573"/>
                    <a:gd name="T3" fmla="*/ 0 h 135"/>
                    <a:gd name="T4" fmla="*/ 573 w 573"/>
                    <a:gd name="T5" fmla="*/ 135 h 135"/>
                    <a:gd name="T6" fmla="*/ 0 w 573"/>
                    <a:gd name="T7" fmla="*/ 135 h 135"/>
                    <a:gd name="T8" fmla="*/ 0 w 573"/>
                    <a:gd name="T9" fmla="*/ 0 h 135"/>
                    <a:gd name="T10" fmla="*/ 6 w 573"/>
                    <a:gd name="T11" fmla="*/ 0 h 135"/>
                    <a:gd name="T12" fmla="*/ 573 w 573"/>
                    <a:gd name="T13" fmla="*/ 0 h 135"/>
                    <a:gd name="T14" fmla="*/ 573 w 573"/>
                    <a:gd name="T15" fmla="*/ 135 h 135"/>
                    <a:gd name="T16" fmla="*/ 6 w 573"/>
                    <a:gd name="T17" fmla="*/ 135 h 135"/>
                    <a:gd name="T18" fmla="*/ 6 w 573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573" h="135">
                      <a:moveTo>
                        <a:pt x="0" y="0"/>
                      </a:moveTo>
                      <a:lnTo>
                        <a:pt x="573" y="0"/>
                      </a:lnTo>
                      <a:lnTo>
                        <a:pt x="573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6" y="0"/>
                      </a:moveTo>
                      <a:lnTo>
                        <a:pt x="573" y="0"/>
                      </a:lnTo>
                      <a:lnTo>
                        <a:pt x="573" y="135"/>
                      </a:lnTo>
                      <a:lnTo>
                        <a:pt x="6" y="13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26" name="Freeform 357">
                  <a:extLst>
                    <a:ext uri="{FF2B5EF4-FFF2-40B4-BE49-F238E27FC236}">
                      <a16:creationId xmlns:a16="http://schemas.microsoft.com/office/drawing/2014/main" id="{91062DD2-4F8E-4E1B-92C0-D1162B8402D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624" y="2204"/>
                  <a:ext cx="567" cy="135"/>
                </a:xfrm>
                <a:custGeom>
                  <a:avLst/>
                  <a:gdLst>
                    <a:gd name="T0" fmla="*/ 0 w 567"/>
                    <a:gd name="T1" fmla="*/ 0 h 135"/>
                    <a:gd name="T2" fmla="*/ 567 w 567"/>
                    <a:gd name="T3" fmla="*/ 0 h 135"/>
                    <a:gd name="T4" fmla="*/ 567 w 567"/>
                    <a:gd name="T5" fmla="*/ 135 h 135"/>
                    <a:gd name="T6" fmla="*/ 0 w 567"/>
                    <a:gd name="T7" fmla="*/ 135 h 135"/>
                    <a:gd name="T8" fmla="*/ 0 w 567"/>
                    <a:gd name="T9" fmla="*/ 0 h 135"/>
                    <a:gd name="T10" fmla="*/ 9 w 567"/>
                    <a:gd name="T11" fmla="*/ 0 h 135"/>
                    <a:gd name="T12" fmla="*/ 567 w 567"/>
                    <a:gd name="T13" fmla="*/ 0 h 135"/>
                    <a:gd name="T14" fmla="*/ 567 w 567"/>
                    <a:gd name="T15" fmla="*/ 135 h 135"/>
                    <a:gd name="T16" fmla="*/ 9 w 567"/>
                    <a:gd name="T17" fmla="*/ 135 h 135"/>
                    <a:gd name="T18" fmla="*/ 9 w 567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567" h="135">
                      <a:moveTo>
                        <a:pt x="0" y="0"/>
                      </a:moveTo>
                      <a:lnTo>
                        <a:pt x="567" y="0"/>
                      </a:lnTo>
                      <a:lnTo>
                        <a:pt x="567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9" y="0"/>
                      </a:moveTo>
                      <a:lnTo>
                        <a:pt x="567" y="0"/>
                      </a:lnTo>
                      <a:lnTo>
                        <a:pt x="567" y="135"/>
                      </a:lnTo>
                      <a:lnTo>
                        <a:pt x="9" y="135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27" name="Freeform 358">
                  <a:extLst>
                    <a:ext uri="{FF2B5EF4-FFF2-40B4-BE49-F238E27FC236}">
                      <a16:creationId xmlns:a16="http://schemas.microsoft.com/office/drawing/2014/main" id="{E646EB80-F3E7-448B-A31D-1602110A149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633" y="2204"/>
                  <a:ext cx="558" cy="135"/>
                </a:xfrm>
                <a:custGeom>
                  <a:avLst/>
                  <a:gdLst>
                    <a:gd name="T0" fmla="*/ 0 w 558"/>
                    <a:gd name="T1" fmla="*/ 0 h 135"/>
                    <a:gd name="T2" fmla="*/ 558 w 558"/>
                    <a:gd name="T3" fmla="*/ 0 h 135"/>
                    <a:gd name="T4" fmla="*/ 558 w 558"/>
                    <a:gd name="T5" fmla="*/ 135 h 135"/>
                    <a:gd name="T6" fmla="*/ 0 w 558"/>
                    <a:gd name="T7" fmla="*/ 135 h 135"/>
                    <a:gd name="T8" fmla="*/ 0 w 558"/>
                    <a:gd name="T9" fmla="*/ 0 h 135"/>
                    <a:gd name="T10" fmla="*/ 5 w 558"/>
                    <a:gd name="T11" fmla="*/ 0 h 135"/>
                    <a:gd name="T12" fmla="*/ 558 w 558"/>
                    <a:gd name="T13" fmla="*/ 0 h 135"/>
                    <a:gd name="T14" fmla="*/ 558 w 558"/>
                    <a:gd name="T15" fmla="*/ 135 h 135"/>
                    <a:gd name="T16" fmla="*/ 5 w 558"/>
                    <a:gd name="T17" fmla="*/ 135 h 135"/>
                    <a:gd name="T18" fmla="*/ 5 w 558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558" h="135">
                      <a:moveTo>
                        <a:pt x="0" y="0"/>
                      </a:moveTo>
                      <a:lnTo>
                        <a:pt x="558" y="0"/>
                      </a:lnTo>
                      <a:lnTo>
                        <a:pt x="558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5" y="0"/>
                      </a:moveTo>
                      <a:lnTo>
                        <a:pt x="558" y="0"/>
                      </a:lnTo>
                      <a:lnTo>
                        <a:pt x="558" y="135"/>
                      </a:lnTo>
                      <a:lnTo>
                        <a:pt x="5" y="135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28" name="Freeform 359">
                  <a:extLst>
                    <a:ext uri="{FF2B5EF4-FFF2-40B4-BE49-F238E27FC236}">
                      <a16:creationId xmlns:a16="http://schemas.microsoft.com/office/drawing/2014/main" id="{6A71B767-4214-4EF9-BEAF-00772D86FC4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638" y="2204"/>
                  <a:ext cx="553" cy="135"/>
                </a:xfrm>
                <a:custGeom>
                  <a:avLst/>
                  <a:gdLst>
                    <a:gd name="T0" fmla="*/ 0 w 553"/>
                    <a:gd name="T1" fmla="*/ 0 h 135"/>
                    <a:gd name="T2" fmla="*/ 553 w 553"/>
                    <a:gd name="T3" fmla="*/ 0 h 135"/>
                    <a:gd name="T4" fmla="*/ 553 w 553"/>
                    <a:gd name="T5" fmla="*/ 135 h 135"/>
                    <a:gd name="T6" fmla="*/ 0 w 553"/>
                    <a:gd name="T7" fmla="*/ 135 h 135"/>
                    <a:gd name="T8" fmla="*/ 0 w 553"/>
                    <a:gd name="T9" fmla="*/ 0 h 135"/>
                    <a:gd name="T10" fmla="*/ 9 w 553"/>
                    <a:gd name="T11" fmla="*/ 0 h 135"/>
                    <a:gd name="T12" fmla="*/ 553 w 553"/>
                    <a:gd name="T13" fmla="*/ 0 h 135"/>
                    <a:gd name="T14" fmla="*/ 553 w 553"/>
                    <a:gd name="T15" fmla="*/ 135 h 135"/>
                    <a:gd name="T16" fmla="*/ 9 w 553"/>
                    <a:gd name="T17" fmla="*/ 135 h 135"/>
                    <a:gd name="T18" fmla="*/ 9 w 553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553" h="135">
                      <a:moveTo>
                        <a:pt x="0" y="0"/>
                      </a:moveTo>
                      <a:lnTo>
                        <a:pt x="553" y="0"/>
                      </a:lnTo>
                      <a:lnTo>
                        <a:pt x="553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9" y="0"/>
                      </a:moveTo>
                      <a:lnTo>
                        <a:pt x="553" y="0"/>
                      </a:lnTo>
                      <a:lnTo>
                        <a:pt x="553" y="135"/>
                      </a:lnTo>
                      <a:lnTo>
                        <a:pt x="9" y="135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29" name="Freeform 360">
                  <a:extLst>
                    <a:ext uri="{FF2B5EF4-FFF2-40B4-BE49-F238E27FC236}">
                      <a16:creationId xmlns:a16="http://schemas.microsoft.com/office/drawing/2014/main" id="{A9A20133-8179-46EF-9CA0-86B4A1E6B53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647" y="2204"/>
                  <a:ext cx="544" cy="135"/>
                </a:xfrm>
                <a:custGeom>
                  <a:avLst/>
                  <a:gdLst>
                    <a:gd name="T0" fmla="*/ 0 w 544"/>
                    <a:gd name="T1" fmla="*/ 0 h 135"/>
                    <a:gd name="T2" fmla="*/ 544 w 544"/>
                    <a:gd name="T3" fmla="*/ 0 h 135"/>
                    <a:gd name="T4" fmla="*/ 544 w 544"/>
                    <a:gd name="T5" fmla="*/ 135 h 135"/>
                    <a:gd name="T6" fmla="*/ 0 w 544"/>
                    <a:gd name="T7" fmla="*/ 135 h 135"/>
                    <a:gd name="T8" fmla="*/ 0 w 544"/>
                    <a:gd name="T9" fmla="*/ 0 h 135"/>
                    <a:gd name="T10" fmla="*/ 6 w 544"/>
                    <a:gd name="T11" fmla="*/ 0 h 135"/>
                    <a:gd name="T12" fmla="*/ 544 w 544"/>
                    <a:gd name="T13" fmla="*/ 0 h 135"/>
                    <a:gd name="T14" fmla="*/ 544 w 544"/>
                    <a:gd name="T15" fmla="*/ 135 h 135"/>
                    <a:gd name="T16" fmla="*/ 6 w 544"/>
                    <a:gd name="T17" fmla="*/ 135 h 135"/>
                    <a:gd name="T18" fmla="*/ 6 w 544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544" h="135">
                      <a:moveTo>
                        <a:pt x="0" y="0"/>
                      </a:moveTo>
                      <a:lnTo>
                        <a:pt x="544" y="0"/>
                      </a:lnTo>
                      <a:lnTo>
                        <a:pt x="544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6" y="0"/>
                      </a:moveTo>
                      <a:lnTo>
                        <a:pt x="544" y="0"/>
                      </a:lnTo>
                      <a:lnTo>
                        <a:pt x="544" y="135"/>
                      </a:lnTo>
                      <a:lnTo>
                        <a:pt x="6" y="13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30" name="Freeform 361">
                  <a:extLst>
                    <a:ext uri="{FF2B5EF4-FFF2-40B4-BE49-F238E27FC236}">
                      <a16:creationId xmlns:a16="http://schemas.microsoft.com/office/drawing/2014/main" id="{09E2A789-2D21-48AC-9886-92F306DA5FB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653" y="2204"/>
                  <a:ext cx="538" cy="135"/>
                </a:xfrm>
                <a:custGeom>
                  <a:avLst/>
                  <a:gdLst>
                    <a:gd name="T0" fmla="*/ 0 w 538"/>
                    <a:gd name="T1" fmla="*/ 0 h 135"/>
                    <a:gd name="T2" fmla="*/ 538 w 538"/>
                    <a:gd name="T3" fmla="*/ 0 h 135"/>
                    <a:gd name="T4" fmla="*/ 538 w 538"/>
                    <a:gd name="T5" fmla="*/ 135 h 135"/>
                    <a:gd name="T6" fmla="*/ 0 w 538"/>
                    <a:gd name="T7" fmla="*/ 135 h 135"/>
                    <a:gd name="T8" fmla="*/ 0 w 538"/>
                    <a:gd name="T9" fmla="*/ 0 h 135"/>
                    <a:gd name="T10" fmla="*/ 6 w 538"/>
                    <a:gd name="T11" fmla="*/ 0 h 135"/>
                    <a:gd name="T12" fmla="*/ 538 w 538"/>
                    <a:gd name="T13" fmla="*/ 0 h 135"/>
                    <a:gd name="T14" fmla="*/ 538 w 538"/>
                    <a:gd name="T15" fmla="*/ 135 h 135"/>
                    <a:gd name="T16" fmla="*/ 6 w 538"/>
                    <a:gd name="T17" fmla="*/ 135 h 135"/>
                    <a:gd name="T18" fmla="*/ 6 w 538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538" h="135">
                      <a:moveTo>
                        <a:pt x="0" y="0"/>
                      </a:moveTo>
                      <a:lnTo>
                        <a:pt x="538" y="0"/>
                      </a:lnTo>
                      <a:lnTo>
                        <a:pt x="538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6" y="0"/>
                      </a:moveTo>
                      <a:lnTo>
                        <a:pt x="538" y="0"/>
                      </a:lnTo>
                      <a:lnTo>
                        <a:pt x="538" y="135"/>
                      </a:lnTo>
                      <a:lnTo>
                        <a:pt x="6" y="13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31" name="Freeform 362">
                  <a:extLst>
                    <a:ext uri="{FF2B5EF4-FFF2-40B4-BE49-F238E27FC236}">
                      <a16:creationId xmlns:a16="http://schemas.microsoft.com/office/drawing/2014/main" id="{FFC13A66-DC18-4DE0-A8DE-9DA63C90813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659" y="2204"/>
                  <a:ext cx="532" cy="135"/>
                </a:xfrm>
                <a:custGeom>
                  <a:avLst/>
                  <a:gdLst>
                    <a:gd name="T0" fmla="*/ 0 w 532"/>
                    <a:gd name="T1" fmla="*/ 0 h 135"/>
                    <a:gd name="T2" fmla="*/ 532 w 532"/>
                    <a:gd name="T3" fmla="*/ 0 h 135"/>
                    <a:gd name="T4" fmla="*/ 532 w 532"/>
                    <a:gd name="T5" fmla="*/ 135 h 135"/>
                    <a:gd name="T6" fmla="*/ 0 w 532"/>
                    <a:gd name="T7" fmla="*/ 135 h 135"/>
                    <a:gd name="T8" fmla="*/ 0 w 532"/>
                    <a:gd name="T9" fmla="*/ 0 h 135"/>
                    <a:gd name="T10" fmla="*/ 8 w 532"/>
                    <a:gd name="T11" fmla="*/ 0 h 135"/>
                    <a:gd name="T12" fmla="*/ 532 w 532"/>
                    <a:gd name="T13" fmla="*/ 0 h 135"/>
                    <a:gd name="T14" fmla="*/ 532 w 532"/>
                    <a:gd name="T15" fmla="*/ 135 h 135"/>
                    <a:gd name="T16" fmla="*/ 8 w 532"/>
                    <a:gd name="T17" fmla="*/ 135 h 135"/>
                    <a:gd name="T18" fmla="*/ 8 w 532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532" h="135">
                      <a:moveTo>
                        <a:pt x="0" y="0"/>
                      </a:moveTo>
                      <a:lnTo>
                        <a:pt x="532" y="0"/>
                      </a:lnTo>
                      <a:lnTo>
                        <a:pt x="532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8" y="0"/>
                      </a:moveTo>
                      <a:lnTo>
                        <a:pt x="532" y="0"/>
                      </a:lnTo>
                      <a:lnTo>
                        <a:pt x="532" y="135"/>
                      </a:lnTo>
                      <a:lnTo>
                        <a:pt x="8" y="135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32" name="Freeform 363">
                  <a:extLst>
                    <a:ext uri="{FF2B5EF4-FFF2-40B4-BE49-F238E27FC236}">
                      <a16:creationId xmlns:a16="http://schemas.microsoft.com/office/drawing/2014/main" id="{3569BBDD-ECD8-4BC3-8891-FD5569A488F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667" y="2204"/>
                  <a:ext cx="524" cy="135"/>
                </a:xfrm>
                <a:custGeom>
                  <a:avLst/>
                  <a:gdLst>
                    <a:gd name="T0" fmla="*/ 0 w 524"/>
                    <a:gd name="T1" fmla="*/ 0 h 135"/>
                    <a:gd name="T2" fmla="*/ 524 w 524"/>
                    <a:gd name="T3" fmla="*/ 0 h 135"/>
                    <a:gd name="T4" fmla="*/ 524 w 524"/>
                    <a:gd name="T5" fmla="*/ 135 h 135"/>
                    <a:gd name="T6" fmla="*/ 0 w 524"/>
                    <a:gd name="T7" fmla="*/ 135 h 135"/>
                    <a:gd name="T8" fmla="*/ 0 w 524"/>
                    <a:gd name="T9" fmla="*/ 0 h 135"/>
                    <a:gd name="T10" fmla="*/ 6 w 524"/>
                    <a:gd name="T11" fmla="*/ 0 h 135"/>
                    <a:gd name="T12" fmla="*/ 524 w 524"/>
                    <a:gd name="T13" fmla="*/ 0 h 135"/>
                    <a:gd name="T14" fmla="*/ 524 w 524"/>
                    <a:gd name="T15" fmla="*/ 135 h 135"/>
                    <a:gd name="T16" fmla="*/ 6 w 524"/>
                    <a:gd name="T17" fmla="*/ 135 h 135"/>
                    <a:gd name="T18" fmla="*/ 6 w 524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524" h="135">
                      <a:moveTo>
                        <a:pt x="0" y="0"/>
                      </a:moveTo>
                      <a:lnTo>
                        <a:pt x="524" y="0"/>
                      </a:lnTo>
                      <a:lnTo>
                        <a:pt x="524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6" y="0"/>
                      </a:moveTo>
                      <a:lnTo>
                        <a:pt x="524" y="0"/>
                      </a:lnTo>
                      <a:lnTo>
                        <a:pt x="524" y="135"/>
                      </a:lnTo>
                      <a:lnTo>
                        <a:pt x="6" y="13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33" name="Freeform 364">
                  <a:extLst>
                    <a:ext uri="{FF2B5EF4-FFF2-40B4-BE49-F238E27FC236}">
                      <a16:creationId xmlns:a16="http://schemas.microsoft.com/office/drawing/2014/main" id="{80AD0BE1-4D66-4930-AAB4-771683BA2DE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673" y="2204"/>
                  <a:ext cx="518" cy="135"/>
                </a:xfrm>
                <a:custGeom>
                  <a:avLst/>
                  <a:gdLst>
                    <a:gd name="T0" fmla="*/ 0 w 518"/>
                    <a:gd name="T1" fmla="*/ 0 h 135"/>
                    <a:gd name="T2" fmla="*/ 518 w 518"/>
                    <a:gd name="T3" fmla="*/ 0 h 135"/>
                    <a:gd name="T4" fmla="*/ 518 w 518"/>
                    <a:gd name="T5" fmla="*/ 135 h 135"/>
                    <a:gd name="T6" fmla="*/ 0 w 518"/>
                    <a:gd name="T7" fmla="*/ 135 h 135"/>
                    <a:gd name="T8" fmla="*/ 0 w 518"/>
                    <a:gd name="T9" fmla="*/ 0 h 135"/>
                    <a:gd name="T10" fmla="*/ 6 w 518"/>
                    <a:gd name="T11" fmla="*/ 0 h 135"/>
                    <a:gd name="T12" fmla="*/ 518 w 518"/>
                    <a:gd name="T13" fmla="*/ 0 h 135"/>
                    <a:gd name="T14" fmla="*/ 518 w 518"/>
                    <a:gd name="T15" fmla="*/ 135 h 135"/>
                    <a:gd name="T16" fmla="*/ 6 w 518"/>
                    <a:gd name="T17" fmla="*/ 135 h 135"/>
                    <a:gd name="T18" fmla="*/ 6 w 518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518" h="135">
                      <a:moveTo>
                        <a:pt x="0" y="0"/>
                      </a:moveTo>
                      <a:lnTo>
                        <a:pt x="518" y="0"/>
                      </a:lnTo>
                      <a:lnTo>
                        <a:pt x="518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6" y="0"/>
                      </a:moveTo>
                      <a:lnTo>
                        <a:pt x="518" y="0"/>
                      </a:lnTo>
                      <a:lnTo>
                        <a:pt x="518" y="135"/>
                      </a:lnTo>
                      <a:lnTo>
                        <a:pt x="6" y="13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34" name="Freeform 365">
                  <a:extLst>
                    <a:ext uri="{FF2B5EF4-FFF2-40B4-BE49-F238E27FC236}">
                      <a16:creationId xmlns:a16="http://schemas.microsoft.com/office/drawing/2014/main" id="{988B62E4-AA26-4677-8453-F030068E1BA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679" y="2204"/>
                  <a:ext cx="512" cy="135"/>
                </a:xfrm>
                <a:custGeom>
                  <a:avLst/>
                  <a:gdLst>
                    <a:gd name="T0" fmla="*/ 0 w 512"/>
                    <a:gd name="T1" fmla="*/ 0 h 135"/>
                    <a:gd name="T2" fmla="*/ 512 w 512"/>
                    <a:gd name="T3" fmla="*/ 0 h 135"/>
                    <a:gd name="T4" fmla="*/ 512 w 512"/>
                    <a:gd name="T5" fmla="*/ 135 h 135"/>
                    <a:gd name="T6" fmla="*/ 0 w 512"/>
                    <a:gd name="T7" fmla="*/ 135 h 135"/>
                    <a:gd name="T8" fmla="*/ 0 w 512"/>
                    <a:gd name="T9" fmla="*/ 0 h 135"/>
                    <a:gd name="T10" fmla="*/ 8 w 512"/>
                    <a:gd name="T11" fmla="*/ 0 h 135"/>
                    <a:gd name="T12" fmla="*/ 512 w 512"/>
                    <a:gd name="T13" fmla="*/ 0 h 135"/>
                    <a:gd name="T14" fmla="*/ 512 w 512"/>
                    <a:gd name="T15" fmla="*/ 135 h 135"/>
                    <a:gd name="T16" fmla="*/ 8 w 512"/>
                    <a:gd name="T17" fmla="*/ 135 h 135"/>
                    <a:gd name="T18" fmla="*/ 8 w 512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512" h="135">
                      <a:moveTo>
                        <a:pt x="0" y="0"/>
                      </a:moveTo>
                      <a:lnTo>
                        <a:pt x="512" y="0"/>
                      </a:lnTo>
                      <a:lnTo>
                        <a:pt x="512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8" y="0"/>
                      </a:moveTo>
                      <a:lnTo>
                        <a:pt x="512" y="0"/>
                      </a:lnTo>
                      <a:lnTo>
                        <a:pt x="512" y="135"/>
                      </a:lnTo>
                      <a:lnTo>
                        <a:pt x="8" y="135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35" name="Freeform 366">
                  <a:extLst>
                    <a:ext uri="{FF2B5EF4-FFF2-40B4-BE49-F238E27FC236}">
                      <a16:creationId xmlns:a16="http://schemas.microsoft.com/office/drawing/2014/main" id="{385EC61D-0944-4B7E-8718-BED49243DCC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687" y="2204"/>
                  <a:ext cx="504" cy="135"/>
                </a:xfrm>
                <a:custGeom>
                  <a:avLst/>
                  <a:gdLst>
                    <a:gd name="T0" fmla="*/ 0 w 504"/>
                    <a:gd name="T1" fmla="*/ 0 h 135"/>
                    <a:gd name="T2" fmla="*/ 504 w 504"/>
                    <a:gd name="T3" fmla="*/ 0 h 135"/>
                    <a:gd name="T4" fmla="*/ 504 w 504"/>
                    <a:gd name="T5" fmla="*/ 135 h 135"/>
                    <a:gd name="T6" fmla="*/ 0 w 504"/>
                    <a:gd name="T7" fmla="*/ 135 h 135"/>
                    <a:gd name="T8" fmla="*/ 0 w 504"/>
                    <a:gd name="T9" fmla="*/ 0 h 135"/>
                    <a:gd name="T10" fmla="*/ 6 w 504"/>
                    <a:gd name="T11" fmla="*/ 0 h 135"/>
                    <a:gd name="T12" fmla="*/ 504 w 504"/>
                    <a:gd name="T13" fmla="*/ 0 h 135"/>
                    <a:gd name="T14" fmla="*/ 504 w 504"/>
                    <a:gd name="T15" fmla="*/ 135 h 135"/>
                    <a:gd name="T16" fmla="*/ 6 w 504"/>
                    <a:gd name="T17" fmla="*/ 135 h 135"/>
                    <a:gd name="T18" fmla="*/ 6 w 504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504" h="135">
                      <a:moveTo>
                        <a:pt x="0" y="0"/>
                      </a:moveTo>
                      <a:lnTo>
                        <a:pt x="504" y="0"/>
                      </a:lnTo>
                      <a:lnTo>
                        <a:pt x="504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6" y="0"/>
                      </a:moveTo>
                      <a:lnTo>
                        <a:pt x="504" y="0"/>
                      </a:lnTo>
                      <a:lnTo>
                        <a:pt x="504" y="135"/>
                      </a:lnTo>
                      <a:lnTo>
                        <a:pt x="6" y="13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36" name="Freeform 367">
                  <a:extLst>
                    <a:ext uri="{FF2B5EF4-FFF2-40B4-BE49-F238E27FC236}">
                      <a16:creationId xmlns:a16="http://schemas.microsoft.com/office/drawing/2014/main" id="{1715899B-CCCF-4EE8-BBDC-637AA671AF6B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693" y="2204"/>
                  <a:ext cx="498" cy="135"/>
                </a:xfrm>
                <a:custGeom>
                  <a:avLst/>
                  <a:gdLst>
                    <a:gd name="T0" fmla="*/ 0 w 498"/>
                    <a:gd name="T1" fmla="*/ 0 h 135"/>
                    <a:gd name="T2" fmla="*/ 498 w 498"/>
                    <a:gd name="T3" fmla="*/ 0 h 135"/>
                    <a:gd name="T4" fmla="*/ 498 w 498"/>
                    <a:gd name="T5" fmla="*/ 135 h 135"/>
                    <a:gd name="T6" fmla="*/ 0 w 498"/>
                    <a:gd name="T7" fmla="*/ 135 h 135"/>
                    <a:gd name="T8" fmla="*/ 0 w 498"/>
                    <a:gd name="T9" fmla="*/ 0 h 135"/>
                    <a:gd name="T10" fmla="*/ 6 w 498"/>
                    <a:gd name="T11" fmla="*/ 0 h 135"/>
                    <a:gd name="T12" fmla="*/ 498 w 498"/>
                    <a:gd name="T13" fmla="*/ 0 h 135"/>
                    <a:gd name="T14" fmla="*/ 498 w 498"/>
                    <a:gd name="T15" fmla="*/ 135 h 135"/>
                    <a:gd name="T16" fmla="*/ 6 w 498"/>
                    <a:gd name="T17" fmla="*/ 135 h 135"/>
                    <a:gd name="T18" fmla="*/ 6 w 498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498" h="135">
                      <a:moveTo>
                        <a:pt x="0" y="0"/>
                      </a:moveTo>
                      <a:lnTo>
                        <a:pt x="498" y="0"/>
                      </a:lnTo>
                      <a:lnTo>
                        <a:pt x="498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6" y="0"/>
                      </a:moveTo>
                      <a:lnTo>
                        <a:pt x="498" y="0"/>
                      </a:lnTo>
                      <a:lnTo>
                        <a:pt x="498" y="135"/>
                      </a:lnTo>
                      <a:lnTo>
                        <a:pt x="6" y="13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37" name="Freeform 368">
                  <a:extLst>
                    <a:ext uri="{FF2B5EF4-FFF2-40B4-BE49-F238E27FC236}">
                      <a16:creationId xmlns:a16="http://schemas.microsoft.com/office/drawing/2014/main" id="{CD14991D-A3C2-41FD-A26F-BC48928DCA3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699" y="2204"/>
                  <a:ext cx="492" cy="135"/>
                </a:xfrm>
                <a:custGeom>
                  <a:avLst/>
                  <a:gdLst>
                    <a:gd name="T0" fmla="*/ 0 w 492"/>
                    <a:gd name="T1" fmla="*/ 0 h 135"/>
                    <a:gd name="T2" fmla="*/ 492 w 492"/>
                    <a:gd name="T3" fmla="*/ 0 h 135"/>
                    <a:gd name="T4" fmla="*/ 492 w 492"/>
                    <a:gd name="T5" fmla="*/ 135 h 135"/>
                    <a:gd name="T6" fmla="*/ 0 w 492"/>
                    <a:gd name="T7" fmla="*/ 135 h 135"/>
                    <a:gd name="T8" fmla="*/ 0 w 492"/>
                    <a:gd name="T9" fmla="*/ 0 h 135"/>
                    <a:gd name="T10" fmla="*/ 9 w 492"/>
                    <a:gd name="T11" fmla="*/ 0 h 135"/>
                    <a:gd name="T12" fmla="*/ 492 w 492"/>
                    <a:gd name="T13" fmla="*/ 0 h 135"/>
                    <a:gd name="T14" fmla="*/ 492 w 492"/>
                    <a:gd name="T15" fmla="*/ 135 h 135"/>
                    <a:gd name="T16" fmla="*/ 9 w 492"/>
                    <a:gd name="T17" fmla="*/ 135 h 135"/>
                    <a:gd name="T18" fmla="*/ 9 w 492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492" h="135">
                      <a:moveTo>
                        <a:pt x="0" y="0"/>
                      </a:moveTo>
                      <a:lnTo>
                        <a:pt x="492" y="0"/>
                      </a:lnTo>
                      <a:lnTo>
                        <a:pt x="492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9" y="0"/>
                      </a:moveTo>
                      <a:lnTo>
                        <a:pt x="492" y="0"/>
                      </a:lnTo>
                      <a:lnTo>
                        <a:pt x="492" y="135"/>
                      </a:lnTo>
                      <a:lnTo>
                        <a:pt x="9" y="135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38" name="Freeform 369">
                  <a:extLst>
                    <a:ext uri="{FF2B5EF4-FFF2-40B4-BE49-F238E27FC236}">
                      <a16:creationId xmlns:a16="http://schemas.microsoft.com/office/drawing/2014/main" id="{2342CD25-E273-45ED-9BFB-BA2E7537D18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708" y="2204"/>
                  <a:ext cx="483" cy="135"/>
                </a:xfrm>
                <a:custGeom>
                  <a:avLst/>
                  <a:gdLst>
                    <a:gd name="T0" fmla="*/ 0 w 483"/>
                    <a:gd name="T1" fmla="*/ 0 h 135"/>
                    <a:gd name="T2" fmla="*/ 483 w 483"/>
                    <a:gd name="T3" fmla="*/ 0 h 135"/>
                    <a:gd name="T4" fmla="*/ 483 w 483"/>
                    <a:gd name="T5" fmla="*/ 135 h 135"/>
                    <a:gd name="T6" fmla="*/ 0 w 483"/>
                    <a:gd name="T7" fmla="*/ 135 h 135"/>
                    <a:gd name="T8" fmla="*/ 0 w 483"/>
                    <a:gd name="T9" fmla="*/ 0 h 135"/>
                    <a:gd name="T10" fmla="*/ 5 w 483"/>
                    <a:gd name="T11" fmla="*/ 0 h 135"/>
                    <a:gd name="T12" fmla="*/ 483 w 483"/>
                    <a:gd name="T13" fmla="*/ 0 h 135"/>
                    <a:gd name="T14" fmla="*/ 483 w 483"/>
                    <a:gd name="T15" fmla="*/ 135 h 135"/>
                    <a:gd name="T16" fmla="*/ 5 w 483"/>
                    <a:gd name="T17" fmla="*/ 135 h 135"/>
                    <a:gd name="T18" fmla="*/ 5 w 483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483" h="135">
                      <a:moveTo>
                        <a:pt x="0" y="0"/>
                      </a:moveTo>
                      <a:lnTo>
                        <a:pt x="483" y="0"/>
                      </a:lnTo>
                      <a:lnTo>
                        <a:pt x="483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5" y="0"/>
                      </a:moveTo>
                      <a:lnTo>
                        <a:pt x="483" y="0"/>
                      </a:lnTo>
                      <a:lnTo>
                        <a:pt x="483" y="135"/>
                      </a:lnTo>
                      <a:lnTo>
                        <a:pt x="5" y="135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39" name="Freeform 370">
                  <a:extLst>
                    <a:ext uri="{FF2B5EF4-FFF2-40B4-BE49-F238E27FC236}">
                      <a16:creationId xmlns:a16="http://schemas.microsoft.com/office/drawing/2014/main" id="{0A5792CC-D74A-4319-8468-28C0ED23887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713" y="2204"/>
                  <a:ext cx="478" cy="135"/>
                </a:xfrm>
                <a:custGeom>
                  <a:avLst/>
                  <a:gdLst>
                    <a:gd name="T0" fmla="*/ 0 w 478"/>
                    <a:gd name="T1" fmla="*/ 0 h 135"/>
                    <a:gd name="T2" fmla="*/ 478 w 478"/>
                    <a:gd name="T3" fmla="*/ 0 h 135"/>
                    <a:gd name="T4" fmla="*/ 478 w 478"/>
                    <a:gd name="T5" fmla="*/ 135 h 135"/>
                    <a:gd name="T6" fmla="*/ 0 w 478"/>
                    <a:gd name="T7" fmla="*/ 135 h 135"/>
                    <a:gd name="T8" fmla="*/ 0 w 478"/>
                    <a:gd name="T9" fmla="*/ 0 h 135"/>
                    <a:gd name="T10" fmla="*/ 6 w 478"/>
                    <a:gd name="T11" fmla="*/ 0 h 135"/>
                    <a:gd name="T12" fmla="*/ 478 w 478"/>
                    <a:gd name="T13" fmla="*/ 0 h 135"/>
                    <a:gd name="T14" fmla="*/ 478 w 478"/>
                    <a:gd name="T15" fmla="*/ 135 h 135"/>
                    <a:gd name="T16" fmla="*/ 6 w 478"/>
                    <a:gd name="T17" fmla="*/ 135 h 135"/>
                    <a:gd name="T18" fmla="*/ 6 w 478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478" h="135">
                      <a:moveTo>
                        <a:pt x="0" y="0"/>
                      </a:moveTo>
                      <a:lnTo>
                        <a:pt x="478" y="0"/>
                      </a:lnTo>
                      <a:lnTo>
                        <a:pt x="478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6" y="0"/>
                      </a:moveTo>
                      <a:lnTo>
                        <a:pt x="478" y="0"/>
                      </a:lnTo>
                      <a:lnTo>
                        <a:pt x="478" y="135"/>
                      </a:lnTo>
                      <a:lnTo>
                        <a:pt x="6" y="13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40" name="Freeform 371">
                  <a:extLst>
                    <a:ext uri="{FF2B5EF4-FFF2-40B4-BE49-F238E27FC236}">
                      <a16:creationId xmlns:a16="http://schemas.microsoft.com/office/drawing/2014/main" id="{34FFCD87-CD57-4F62-BCB9-3B8CF25D8DA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719" y="2204"/>
                  <a:ext cx="472" cy="135"/>
                </a:xfrm>
                <a:custGeom>
                  <a:avLst/>
                  <a:gdLst>
                    <a:gd name="T0" fmla="*/ 0 w 472"/>
                    <a:gd name="T1" fmla="*/ 0 h 135"/>
                    <a:gd name="T2" fmla="*/ 472 w 472"/>
                    <a:gd name="T3" fmla="*/ 0 h 135"/>
                    <a:gd name="T4" fmla="*/ 472 w 472"/>
                    <a:gd name="T5" fmla="*/ 135 h 135"/>
                    <a:gd name="T6" fmla="*/ 0 w 472"/>
                    <a:gd name="T7" fmla="*/ 135 h 135"/>
                    <a:gd name="T8" fmla="*/ 0 w 472"/>
                    <a:gd name="T9" fmla="*/ 0 h 135"/>
                    <a:gd name="T10" fmla="*/ 9 w 472"/>
                    <a:gd name="T11" fmla="*/ 0 h 135"/>
                    <a:gd name="T12" fmla="*/ 472 w 472"/>
                    <a:gd name="T13" fmla="*/ 0 h 135"/>
                    <a:gd name="T14" fmla="*/ 472 w 472"/>
                    <a:gd name="T15" fmla="*/ 135 h 135"/>
                    <a:gd name="T16" fmla="*/ 9 w 472"/>
                    <a:gd name="T17" fmla="*/ 135 h 135"/>
                    <a:gd name="T18" fmla="*/ 9 w 472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472" h="135">
                      <a:moveTo>
                        <a:pt x="0" y="0"/>
                      </a:moveTo>
                      <a:lnTo>
                        <a:pt x="472" y="0"/>
                      </a:lnTo>
                      <a:lnTo>
                        <a:pt x="472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9" y="0"/>
                      </a:moveTo>
                      <a:lnTo>
                        <a:pt x="472" y="0"/>
                      </a:lnTo>
                      <a:lnTo>
                        <a:pt x="472" y="135"/>
                      </a:lnTo>
                      <a:lnTo>
                        <a:pt x="9" y="135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41" name="Freeform 372">
                  <a:extLst>
                    <a:ext uri="{FF2B5EF4-FFF2-40B4-BE49-F238E27FC236}">
                      <a16:creationId xmlns:a16="http://schemas.microsoft.com/office/drawing/2014/main" id="{F530D5DE-2231-4671-AB23-54FF7EB322C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728" y="2204"/>
                  <a:ext cx="463" cy="135"/>
                </a:xfrm>
                <a:custGeom>
                  <a:avLst/>
                  <a:gdLst>
                    <a:gd name="T0" fmla="*/ 0 w 463"/>
                    <a:gd name="T1" fmla="*/ 0 h 135"/>
                    <a:gd name="T2" fmla="*/ 463 w 463"/>
                    <a:gd name="T3" fmla="*/ 0 h 135"/>
                    <a:gd name="T4" fmla="*/ 463 w 463"/>
                    <a:gd name="T5" fmla="*/ 135 h 135"/>
                    <a:gd name="T6" fmla="*/ 0 w 463"/>
                    <a:gd name="T7" fmla="*/ 135 h 135"/>
                    <a:gd name="T8" fmla="*/ 0 w 463"/>
                    <a:gd name="T9" fmla="*/ 0 h 135"/>
                    <a:gd name="T10" fmla="*/ 5 w 463"/>
                    <a:gd name="T11" fmla="*/ 0 h 135"/>
                    <a:gd name="T12" fmla="*/ 463 w 463"/>
                    <a:gd name="T13" fmla="*/ 0 h 135"/>
                    <a:gd name="T14" fmla="*/ 463 w 463"/>
                    <a:gd name="T15" fmla="*/ 135 h 135"/>
                    <a:gd name="T16" fmla="*/ 5 w 463"/>
                    <a:gd name="T17" fmla="*/ 135 h 135"/>
                    <a:gd name="T18" fmla="*/ 5 w 463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463" h="135">
                      <a:moveTo>
                        <a:pt x="0" y="0"/>
                      </a:moveTo>
                      <a:lnTo>
                        <a:pt x="463" y="0"/>
                      </a:lnTo>
                      <a:lnTo>
                        <a:pt x="463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5" y="0"/>
                      </a:moveTo>
                      <a:lnTo>
                        <a:pt x="463" y="0"/>
                      </a:lnTo>
                      <a:lnTo>
                        <a:pt x="463" y="135"/>
                      </a:lnTo>
                      <a:lnTo>
                        <a:pt x="5" y="135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42" name="Freeform 373">
                  <a:extLst>
                    <a:ext uri="{FF2B5EF4-FFF2-40B4-BE49-F238E27FC236}">
                      <a16:creationId xmlns:a16="http://schemas.microsoft.com/office/drawing/2014/main" id="{45AB002C-E412-40AC-8CE0-CC554301F86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733" y="2204"/>
                  <a:ext cx="458" cy="135"/>
                </a:xfrm>
                <a:custGeom>
                  <a:avLst/>
                  <a:gdLst>
                    <a:gd name="T0" fmla="*/ 0 w 458"/>
                    <a:gd name="T1" fmla="*/ 0 h 135"/>
                    <a:gd name="T2" fmla="*/ 458 w 458"/>
                    <a:gd name="T3" fmla="*/ 0 h 135"/>
                    <a:gd name="T4" fmla="*/ 458 w 458"/>
                    <a:gd name="T5" fmla="*/ 135 h 135"/>
                    <a:gd name="T6" fmla="*/ 0 w 458"/>
                    <a:gd name="T7" fmla="*/ 135 h 135"/>
                    <a:gd name="T8" fmla="*/ 0 w 458"/>
                    <a:gd name="T9" fmla="*/ 0 h 135"/>
                    <a:gd name="T10" fmla="*/ 6 w 458"/>
                    <a:gd name="T11" fmla="*/ 0 h 135"/>
                    <a:gd name="T12" fmla="*/ 458 w 458"/>
                    <a:gd name="T13" fmla="*/ 0 h 135"/>
                    <a:gd name="T14" fmla="*/ 458 w 458"/>
                    <a:gd name="T15" fmla="*/ 135 h 135"/>
                    <a:gd name="T16" fmla="*/ 6 w 458"/>
                    <a:gd name="T17" fmla="*/ 135 h 135"/>
                    <a:gd name="T18" fmla="*/ 6 w 458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458" h="135">
                      <a:moveTo>
                        <a:pt x="0" y="0"/>
                      </a:moveTo>
                      <a:lnTo>
                        <a:pt x="458" y="0"/>
                      </a:lnTo>
                      <a:lnTo>
                        <a:pt x="458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6" y="0"/>
                      </a:moveTo>
                      <a:lnTo>
                        <a:pt x="458" y="0"/>
                      </a:lnTo>
                      <a:lnTo>
                        <a:pt x="458" y="135"/>
                      </a:lnTo>
                      <a:lnTo>
                        <a:pt x="6" y="13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43" name="Freeform 374">
                  <a:extLst>
                    <a:ext uri="{FF2B5EF4-FFF2-40B4-BE49-F238E27FC236}">
                      <a16:creationId xmlns:a16="http://schemas.microsoft.com/office/drawing/2014/main" id="{CBC1C018-80DC-4D18-9184-60217DBC90A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739" y="2204"/>
                  <a:ext cx="452" cy="135"/>
                </a:xfrm>
                <a:custGeom>
                  <a:avLst/>
                  <a:gdLst>
                    <a:gd name="T0" fmla="*/ 0 w 452"/>
                    <a:gd name="T1" fmla="*/ 0 h 135"/>
                    <a:gd name="T2" fmla="*/ 452 w 452"/>
                    <a:gd name="T3" fmla="*/ 0 h 135"/>
                    <a:gd name="T4" fmla="*/ 452 w 452"/>
                    <a:gd name="T5" fmla="*/ 135 h 135"/>
                    <a:gd name="T6" fmla="*/ 0 w 452"/>
                    <a:gd name="T7" fmla="*/ 135 h 135"/>
                    <a:gd name="T8" fmla="*/ 0 w 452"/>
                    <a:gd name="T9" fmla="*/ 0 h 135"/>
                    <a:gd name="T10" fmla="*/ 9 w 452"/>
                    <a:gd name="T11" fmla="*/ 0 h 135"/>
                    <a:gd name="T12" fmla="*/ 452 w 452"/>
                    <a:gd name="T13" fmla="*/ 0 h 135"/>
                    <a:gd name="T14" fmla="*/ 452 w 452"/>
                    <a:gd name="T15" fmla="*/ 135 h 135"/>
                    <a:gd name="T16" fmla="*/ 9 w 452"/>
                    <a:gd name="T17" fmla="*/ 135 h 135"/>
                    <a:gd name="T18" fmla="*/ 9 w 452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452" h="135">
                      <a:moveTo>
                        <a:pt x="0" y="0"/>
                      </a:moveTo>
                      <a:lnTo>
                        <a:pt x="452" y="0"/>
                      </a:lnTo>
                      <a:lnTo>
                        <a:pt x="452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9" y="0"/>
                      </a:moveTo>
                      <a:lnTo>
                        <a:pt x="452" y="0"/>
                      </a:lnTo>
                      <a:lnTo>
                        <a:pt x="452" y="135"/>
                      </a:lnTo>
                      <a:lnTo>
                        <a:pt x="9" y="135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44" name="Freeform 375">
                  <a:extLst>
                    <a:ext uri="{FF2B5EF4-FFF2-40B4-BE49-F238E27FC236}">
                      <a16:creationId xmlns:a16="http://schemas.microsoft.com/office/drawing/2014/main" id="{72FF3CBB-A881-4A17-8632-FA60698E30A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748" y="2204"/>
                  <a:ext cx="443" cy="135"/>
                </a:xfrm>
                <a:custGeom>
                  <a:avLst/>
                  <a:gdLst>
                    <a:gd name="T0" fmla="*/ 0 w 443"/>
                    <a:gd name="T1" fmla="*/ 0 h 135"/>
                    <a:gd name="T2" fmla="*/ 443 w 443"/>
                    <a:gd name="T3" fmla="*/ 0 h 135"/>
                    <a:gd name="T4" fmla="*/ 443 w 443"/>
                    <a:gd name="T5" fmla="*/ 135 h 135"/>
                    <a:gd name="T6" fmla="*/ 0 w 443"/>
                    <a:gd name="T7" fmla="*/ 135 h 135"/>
                    <a:gd name="T8" fmla="*/ 0 w 443"/>
                    <a:gd name="T9" fmla="*/ 0 h 135"/>
                    <a:gd name="T10" fmla="*/ 6 w 443"/>
                    <a:gd name="T11" fmla="*/ 0 h 135"/>
                    <a:gd name="T12" fmla="*/ 443 w 443"/>
                    <a:gd name="T13" fmla="*/ 0 h 135"/>
                    <a:gd name="T14" fmla="*/ 443 w 443"/>
                    <a:gd name="T15" fmla="*/ 135 h 135"/>
                    <a:gd name="T16" fmla="*/ 6 w 443"/>
                    <a:gd name="T17" fmla="*/ 135 h 135"/>
                    <a:gd name="T18" fmla="*/ 6 w 443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443" h="135">
                      <a:moveTo>
                        <a:pt x="0" y="0"/>
                      </a:moveTo>
                      <a:lnTo>
                        <a:pt x="443" y="0"/>
                      </a:lnTo>
                      <a:lnTo>
                        <a:pt x="443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6" y="0"/>
                      </a:moveTo>
                      <a:lnTo>
                        <a:pt x="443" y="0"/>
                      </a:lnTo>
                      <a:lnTo>
                        <a:pt x="443" y="135"/>
                      </a:lnTo>
                      <a:lnTo>
                        <a:pt x="6" y="13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45" name="Freeform 376">
                  <a:extLst>
                    <a:ext uri="{FF2B5EF4-FFF2-40B4-BE49-F238E27FC236}">
                      <a16:creationId xmlns:a16="http://schemas.microsoft.com/office/drawing/2014/main" id="{68EAABEC-FFF5-442A-9726-400F78196DE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754" y="2204"/>
                  <a:ext cx="437" cy="135"/>
                </a:xfrm>
                <a:custGeom>
                  <a:avLst/>
                  <a:gdLst>
                    <a:gd name="T0" fmla="*/ 0 w 437"/>
                    <a:gd name="T1" fmla="*/ 0 h 135"/>
                    <a:gd name="T2" fmla="*/ 437 w 437"/>
                    <a:gd name="T3" fmla="*/ 0 h 135"/>
                    <a:gd name="T4" fmla="*/ 437 w 437"/>
                    <a:gd name="T5" fmla="*/ 135 h 135"/>
                    <a:gd name="T6" fmla="*/ 0 w 437"/>
                    <a:gd name="T7" fmla="*/ 135 h 135"/>
                    <a:gd name="T8" fmla="*/ 0 w 437"/>
                    <a:gd name="T9" fmla="*/ 0 h 135"/>
                    <a:gd name="T10" fmla="*/ 5 w 437"/>
                    <a:gd name="T11" fmla="*/ 0 h 135"/>
                    <a:gd name="T12" fmla="*/ 437 w 437"/>
                    <a:gd name="T13" fmla="*/ 0 h 135"/>
                    <a:gd name="T14" fmla="*/ 437 w 437"/>
                    <a:gd name="T15" fmla="*/ 135 h 135"/>
                    <a:gd name="T16" fmla="*/ 5 w 437"/>
                    <a:gd name="T17" fmla="*/ 135 h 135"/>
                    <a:gd name="T18" fmla="*/ 5 w 437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437" h="135">
                      <a:moveTo>
                        <a:pt x="0" y="0"/>
                      </a:moveTo>
                      <a:lnTo>
                        <a:pt x="437" y="0"/>
                      </a:lnTo>
                      <a:lnTo>
                        <a:pt x="437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5" y="0"/>
                      </a:moveTo>
                      <a:lnTo>
                        <a:pt x="437" y="0"/>
                      </a:lnTo>
                      <a:lnTo>
                        <a:pt x="437" y="135"/>
                      </a:lnTo>
                      <a:lnTo>
                        <a:pt x="5" y="135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46" name="Freeform 377">
                  <a:extLst>
                    <a:ext uri="{FF2B5EF4-FFF2-40B4-BE49-F238E27FC236}">
                      <a16:creationId xmlns:a16="http://schemas.microsoft.com/office/drawing/2014/main" id="{A83B77C3-CF23-41F9-8E2D-ED8802DB26A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759" y="2204"/>
                  <a:ext cx="432" cy="135"/>
                </a:xfrm>
                <a:custGeom>
                  <a:avLst/>
                  <a:gdLst>
                    <a:gd name="T0" fmla="*/ 0 w 432"/>
                    <a:gd name="T1" fmla="*/ 0 h 135"/>
                    <a:gd name="T2" fmla="*/ 432 w 432"/>
                    <a:gd name="T3" fmla="*/ 0 h 135"/>
                    <a:gd name="T4" fmla="*/ 432 w 432"/>
                    <a:gd name="T5" fmla="*/ 135 h 135"/>
                    <a:gd name="T6" fmla="*/ 0 w 432"/>
                    <a:gd name="T7" fmla="*/ 135 h 135"/>
                    <a:gd name="T8" fmla="*/ 0 w 432"/>
                    <a:gd name="T9" fmla="*/ 0 h 135"/>
                    <a:gd name="T10" fmla="*/ 9 w 432"/>
                    <a:gd name="T11" fmla="*/ 0 h 135"/>
                    <a:gd name="T12" fmla="*/ 432 w 432"/>
                    <a:gd name="T13" fmla="*/ 0 h 135"/>
                    <a:gd name="T14" fmla="*/ 432 w 432"/>
                    <a:gd name="T15" fmla="*/ 135 h 135"/>
                    <a:gd name="T16" fmla="*/ 9 w 432"/>
                    <a:gd name="T17" fmla="*/ 135 h 135"/>
                    <a:gd name="T18" fmla="*/ 9 w 432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432" h="135">
                      <a:moveTo>
                        <a:pt x="0" y="0"/>
                      </a:moveTo>
                      <a:lnTo>
                        <a:pt x="432" y="0"/>
                      </a:lnTo>
                      <a:lnTo>
                        <a:pt x="432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9" y="0"/>
                      </a:moveTo>
                      <a:lnTo>
                        <a:pt x="432" y="0"/>
                      </a:lnTo>
                      <a:lnTo>
                        <a:pt x="432" y="135"/>
                      </a:lnTo>
                      <a:lnTo>
                        <a:pt x="9" y="135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47" name="Freeform 378">
                  <a:extLst>
                    <a:ext uri="{FF2B5EF4-FFF2-40B4-BE49-F238E27FC236}">
                      <a16:creationId xmlns:a16="http://schemas.microsoft.com/office/drawing/2014/main" id="{DC0D533B-91BF-421D-AC2F-4152A82B943B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768" y="2204"/>
                  <a:ext cx="423" cy="135"/>
                </a:xfrm>
                <a:custGeom>
                  <a:avLst/>
                  <a:gdLst>
                    <a:gd name="T0" fmla="*/ 0 w 423"/>
                    <a:gd name="T1" fmla="*/ 0 h 135"/>
                    <a:gd name="T2" fmla="*/ 423 w 423"/>
                    <a:gd name="T3" fmla="*/ 0 h 135"/>
                    <a:gd name="T4" fmla="*/ 423 w 423"/>
                    <a:gd name="T5" fmla="*/ 135 h 135"/>
                    <a:gd name="T6" fmla="*/ 0 w 423"/>
                    <a:gd name="T7" fmla="*/ 135 h 135"/>
                    <a:gd name="T8" fmla="*/ 0 w 423"/>
                    <a:gd name="T9" fmla="*/ 0 h 135"/>
                    <a:gd name="T10" fmla="*/ 6 w 423"/>
                    <a:gd name="T11" fmla="*/ 0 h 135"/>
                    <a:gd name="T12" fmla="*/ 423 w 423"/>
                    <a:gd name="T13" fmla="*/ 0 h 135"/>
                    <a:gd name="T14" fmla="*/ 423 w 423"/>
                    <a:gd name="T15" fmla="*/ 135 h 135"/>
                    <a:gd name="T16" fmla="*/ 6 w 423"/>
                    <a:gd name="T17" fmla="*/ 135 h 135"/>
                    <a:gd name="T18" fmla="*/ 6 w 423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423" h="135">
                      <a:moveTo>
                        <a:pt x="0" y="0"/>
                      </a:moveTo>
                      <a:lnTo>
                        <a:pt x="423" y="0"/>
                      </a:lnTo>
                      <a:lnTo>
                        <a:pt x="423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6" y="0"/>
                      </a:moveTo>
                      <a:lnTo>
                        <a:pt x="423" y="0"/>
                      </a:lnTo>
                      <a:lnTo>
                        <a:pt x="423" y="135"/>
                      </a:lnTo>
                      <a:lnTo>
                        <a:pt x="6" y="13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48" name="Freeform 379">
                  <a:extLst>
                    <a:ext uri="{FF2B5EF4-FFF2-40B4-BE49-F238E27FC236}">
                      <a16:creationId xmlns:a16="http://schemas.microsoft.com/office/drawing/2014/main" id="{8809AF8F-678F-4BB4-AF07-50DBE84C54C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774" y="2204"/>
                  <a:ext cx="417" cy="135"/>
                </a:xfrm>
                <a:custGeom>
                  <a:avLst/>
                  <a:gdLst>
                    <a:gd name="T0" fmla="*/ 0 w 417"/>
                    <a:gd name="T1" fmla="*/ 0 h 135"/>
                    <a:gd name="T2" fmla="*/ 417 w 417"/>
                    <a:gd name="T3" fmla="*/ 0 h 135"/>
                    <a:gd name="T4" fmla="*/ 417 w 417"/>
                    <a:gd name="T5" fmla="*/ 135 h 135"/>
                    <a:gd name="T6" fmla="*/ 0 w 417"/>
                    <a:gd name="T7" fmla="*/ 135 h 135"/>
                    <a:gd name="T8" fmla="*/ 0 w 417"/>
                    <a:gd name="T9" fmla="*/ 0 h 135"/>
                    <a:gd name="T10" fmla="*/ 6 w 417"/>
                    <a:gd name="T11" fmla="*/ 0 h 135"/>
                    <a:gd name="T12" fmla="*/ 417 w 417"/>
                    <a:gd name="T13" fmla="*/ 0 h 135"/>
                    <a:gd name="T14" fmla="*/ 417 w 417"/>
                    <a:gd name="T15" fmla="*/ 135 h 135"/>
                    <a:gd name="T16" fmla="*/ 6 w 417"/>
                    <a:gd name="T17" fmla="*/ 135 h 135"/>
                    <a:gd name="T18" fmla="*/ 6 w 417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417" h="135">
                      <a:moveTo>
                        <a:pt x="0" y="0"/>
                      </a:moveTo>
                      <a:lnTo>
                        <a:pt x="417" y="0"/>
                      </a:lnTo>
                      <a:lnTo>
                        <a:pt x="417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6" y="0"/>
                      </a:moveTo>
                      <a:lnTo>
                        <a:pt x="417" y="0"/>
                      </a:lnTo>
                      <a:lnTo>
                        <a:pt x="417" y="135"/>
                      </a:lnTo>
                      <a:lnTo>
                        <a:pt x="6" y="13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49" name="Freeform 380">
                  <a:extLst>
                    <a:ext uri="{FF2B5EF4-FFF2-40B4-BE49-F238E27FC236}">
                      <a16:creationId xmlns:a16="http://schemas.microsoft.com/office/drawing/2014/main" id="{3CB18C4F-33B2-405A-B884-8471ABB5FECC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780" y="2204"/>
                  <a:ext cx="411" cy="135"/>
                </a:xfrm>
                <a:custGeom>
                  <a:avLst/>
                  <a:gdLst>
                    <a:gd name="T0" fmla="*/ 0 w 411"/>
                    <a:gd name="T1" fmla="*/ 0 h 135"/>
                    <a:gd name="T2" fmla="*/ 411 w 411"/>
                    <a:gd name="T3" fmla="*/ 0 h 135"/>
                    <a:gd name="T4" fmla="*/ 411 w 411"/>
                    <a:gd name="T5" fmla="*/ 135 h 135"/>
                    <a:gd name="T6" fmla="*/ 0 w 411"/>
                    <a:gd name="T7" fmla="*/ 135 h 135"/>
                    <a:gd name="T8" fmla="*/ 0 w 411"/>
                    <a:gd name="T9" fmla="*/ 0 h 135"/>
                    <a:gd name="T10" fmla="*/ 8 w 411"/>
                    <a:gd name="T11" fmla="*/ 0 h 135"/>
                    <a:gd name="T12" fmla="*/ 411 w 411"/>
                    <a:gd name="T13" fmla="*/ 0 h 135"/>
                    <a:gd name="T14" fmla="*/ 411 w 411"/>
                    <a:gd name="T15" fmla="*/ 135 h 135"/>
                    <a:gd name="T16" fmla="*/ 8 w 411"/>
                    <a:gd name="T17" fmla="*/ 135 h 135"/>
                    <a:gd name="T18" fmla="*/ 8 w 411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411" h="135">
                      <a:moveTo>
                        <a:pt x="0" y="0"/>
                      </a:moveTo>
                      <a:lnTo>
                        <a:pt x="411" y="0"/>
                      </a:lnTo>
                      <a:lnTo>
                        <a:pt x="411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8" y="0"/>
                      </a:moveTo>
                      <a:lnTo>
                        <a:pt x="411" y="0"/>
                      </a:lnTo>
                      <a:lnTo>
                        <a:pt x="411" y="135"/>
                      </a:lnTo>
                      <a:lnTo>
                        <a:pt x="8" y="135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50" name="Freeform 381">
                  <a:extLst>
                    <a:ext uri="{FF2B5EF4-FFF2-40B4-BE49-F238E27FC236}">
                      <a16:creationId xmlns:a16="http://schemas.microsoft.com/office/drawing/2014/main" id="{62D2AAB8-8AEE-44D0-983C-952FA4B55E6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788" y="2204"/>
                  <a:ext cx="403" cy="135"/>
                </a:xfrm>
                <a:custGeom>
                  <a:avLst/>
                  <a:gdLst>
                    <a:gd name="T0" fmla="*/ 0 w 403"/>
                    <a:gd name="T1" fmla="*/ 0 h 135"/>
                    <a:gd name="T2" fmla="*/ 403 w 403"/>
                    <a:gd name="T3" fmla="*/ 0 h 135"/>
                    <a:gd name="T4" fmla="*/ 403 w 403"/>
                    <a:gd name="T5" fmla="*/ 135 h 135"/>
                    <a:gd name="T6" fmla="*/ 0 w 403"/>
                    <a:gd name="T7" fmla="*/ 135 h 135"/>
                    <a:gd name="T8" fmla="*/ 0 w 403"/>
                    <a:gd name="T9" fmla="*/ 0 h 135"/>
                    <a:gd name="T10" fmla="*/ 6 w 403"/>
                    <a:gd name="T11" fmla="*/ 0 h 135"/>
                    <a:gd name="T12" fmla="*/ 403 w 403"/>
                    <a:gd name="T13" fmla="*/ 0 h 135"/>
                    <a:gd name="T14" fmla="*/ 403 w 403"/>
                    <a:gd name="T15" fmla="*/ 135 h 135"/>
                    <a:gd name="T16" fmla="*/ 6 w 403"/>
                    <a:gd name="T17" fmla="*/ 135 h 135"/>
                    <a:gd name="T18" fmla="*/ 6 w 403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403" h="135">
                      <a:moveTo>
                        <a:pt x="0" y="0"/>
                      </a:moveTo>
                      <a:lnTo>
                        <a:pt x="403" y="0"/>
                      </a:lnTo>
                      <a:lnTo>
                        <a:pt x="403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6" y="0"/>
                      </a:moveTo>
                      <a:lnTo>
                        <a:pt x="403" y="0"/>
                      </a:lnTo>
                      <a:lnTo>
                        <a:pt x="403" y="135"/>
                      </a:lnTo>
                      <a:lnTo>
                        <a:pt x="6" y="13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51" name="Freeform 382">
                  <a:extLst>
                    <a:ext uri="{FF2B5EF4-FFF2-40B4-BE49-F238E27FC236}">
                      <a16:creationId xmlns:a16="http://schemas.microsoft.com/office/drawing/2014/main" id="{1AB5469D-D114-4A58-B507-FAD7EC6CDA8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794" y="2204"/>
                  <a:ext cx="397" cy="135"/>
                </a:xfrm>
                <a:custGeom>
                  <a:avLst/>
                  <a:gdLst>
                    <a:gd name="T0" fmla="*/ 0 w 397"/>
                    <a:gd name="T1" fmla="*/ 0 h 135"/>
                    <a:gd name="T2" fmla="*/ 397 w 397"/>
                    <a:gd name="T3" fmla="*/ 0 h 135"/>
                    <a:gd name="T4" fmla="*/ 397 w 397"/>
                    <a:gd name="T5" fmla="*/ 135 h 135"/>
                    <a:gd name="T6" fmla="*/ 0 w 397"/>
                    <a:gd name="T7" fmla="*/ 135 h 135"/>
                    <a:gd name="T8" fmla="*/ 0 w 397"/>
                    <a:gd name="T9" fmla="*/ 0 h 135"/>
                    <a:gd name="T10" fmla="*/ 6 w 397"/>
                    <a:gd name="T11" fmla="*/ 0 h 135"/>
                    <a:gd name="T12" fmla="*/ 397 w 397"/>
                    <a:gd name="T13" fmla="*/ 0 h 135"/>
                    <a:gd name="T14" fmla="*/ 397 w 397"/>
                    <a:gd name="T15" fmla="*/ 135 h 135"/>
                    <a:gd name="T16" fmla="*/ 6 w 397"/>
                    <a:gd name="T17" fmla="*/ 135 h 135"/>
                    <a:gd name="T18" fmla="*/ 6 w 397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397" h="135">
                      <a:moveTo>
                        <a:pt x="0" y="0"/>
                      </a:moveTo>
                      <a:lnTo>
                        <a:pt x="397" y="0"/>
                      </a:lnTo>
                      <a:lnTo>
                        <a:pt x="397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6" y="0"/>
                      </a:moveTo>
                      <a:lnTo>
                        <a:pt x="397" y="0"/>
                      </a:lnTo>
                      <a:lnTo>
                        <a:pt x="397" y="135"/>
                      </a:lnTo>
                      <a:lnTo>
                        <a:pt x="6" y="13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52" name="Freeform 383">
                  <a:extLst>
                    <a:ext uri="{FF2B5EF4-FFF2-40B4-BE49-F238E27FC236}">
                      <a16:creationId xmlns:a16="http://schemas.microsoft.com/office/drawing/2014/main" id="{33992CE6-B3C8-4644-806C-E5EC69079A8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800" y="2204"/>
                  <a:ext cx="391" cy="135"/>
                </a:xfrm>
                <a:custGeom>
                  <a:avLst/>
                  <a:gdLst>
                    <a:gd name="T0" fmla="*/ 0 w 391"/>
                    <a:gd name="T1" fmla="*/ 0 h 135"/>
                    <a:gd name="T2" fmla="*/ 391 w 391"/>
                    <a:gd name="T3" fmla="*/ 0 h 135"/>
                    <a:gd name="T4" fmla="*/ 391 w 391"/>
                    <a:gd name="T5" fmla="*/ 135 h 135"/>
                    <a:gd name="T6" fmla="*/ 0 w 391"/>
                    <a:gd name="T7" fmla="*/ 135 h 135"/>
                    <a:gd name="T8" fmla="*/ 0 w 391"/>
                    <a:gd name="T9" fmla="*/ 0 h 135"/>
                    <a:gd name="T10" fmla="*/ 8 w 391"/>
                    <a:gd name="T11" fmla="*/ 0 h 135"/>
                    <a:gd name="T12" fmla="*/ 391 w 391"/>
                    <a:gd name="T13" fmla="*/ 0 h 135"/>
                    <a:gd name="T14" fmla="*/ 391 w 391"/>
                    <a:gd name="T15" fmla="*/ 135 h 135"/>
                    <a:gd name="T16" fmla="*/ 8 w 391"/>
                    <a:gd name="T17" fmla="*/ 135 h 135"/>
                    <a:gd name="T18" fmla="*/ 8 w 391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391" h="135">
                      <a:moveTo>
                        <a:pt x="0" y="0"/>
                      </a:moveTo>
                      <a:lnTo>
                        <a:pt x="391" y="0"/>
                      </a:lnTo>
                      <a:lnTo>
                        <a:pt x="391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8" y="0"/>
                      </a:moveTo>
                      <a:lnTo>
                        <a:pt x="391" y="0"/>
                      </a:lnTo>
                      <a:lnTo>
                        <a:pt x="391" y="135"/>
                      </a:lnTo>
                      <a:lnTo>
                        <a:pt x="8" y="135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53" name="Freeform 384">
                  <a:extLst>
                    <a:ext uri="{FF2B5EF4-FFF2-40B4-BE49-F238E27FC236}">
                      <a16:creationId xmlns:a16="http://schemas.microsoft.com/office/drawing/2014/main" id="{ADBBD57A-841D-4AF9-B24A-C75D326F018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808" y="2204"/>
                  <a:ext cx="383" cy="135"/>
                </a:xfrm>
                <a:custGeom>
                  <a:avLst/>
                  <a:gdLst>
                    <a:gd name="T0" fmla="*/ 0 w 383"/>
                    <a:gd name="T1" fmla="*/ 0 h 135"/>
                    <a:gd name="T2" fmla="*/ 383 w 383"/>
                    <a:gd name="T3" fmla="*/ 0 h 135"/>
                    <a:gd name="T4" fmla="*/ 383 w 383"/>
                    <a:gd name="T5" fmla="*/ 135 h 135"/>
                    <a:gd name="T6" fmla="*/ 0 w 383"/>
                    <a:gd name="T7" fmla="*/ 135 h 135"/>
                    <a:gd name="T8" fmla="*/ 0 w 383"/>
                    <a:gd name="T9" fmla="*/ 0 h 135"/>
                    <a:gd name="T10" fmla="*/ 6 w 383"/>
                    <a:gd name="T11" fmla="*/ 0 h 135"/>
                    <a:gd name="T12" fmla="*/ 383 w 383"/>
                    <a:gd name="T13" fmla="*/ 0 h 135"/>
                    <a:gd name="T14" fmla="*/ 383 w 383"/>
                    <a:gd name="T15" fmla="*/ 135 h 135"/>
                    <a:gd name="T16" fmla="*/ 6 w 383"/>
                    <a:gd name="T17" fmla="*/ 135 h 135"/>
                    <a:gd name="T18" fmla="*/ 6 w 383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383" h="135">
                      <a:moveTo>
                        <a:pt x="0" y="0"/>
                      </a:moveTo>
                      <a:lnTo>
                        <a:pt x="383" y="0"/>
                      </a:lnTo>
                      <a:lnTo>
                        <a:pt x="383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6" y="0"/>
                      </a:moveTo>
                      <a:lnTo>
                        <a:pt x="383" y="0"/>
                      </a:lnTo>
                      <a:lnTo>
                        <a:pt x="383" y="135"/>
                      </a:lnTo>
                      <a:lnTo>
                        <a:pt x="6" y="13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54" name="Freeform 385">
                  <a:extLst>
                    <a:ext uri="{FF2B5EF4-FFF2-40B4-BE49-F238E27FC236}">
                      <a16:creationId xmlns:a16="http://schemas.microsoft.com/office/drawing/2014/main" id="{45E949E5-CA6C-427D-B521-575D5810F94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814" y="2204"/>
                  <a:ext cx="377" cy="135"/>
                </a:xfrm>
                <a:custGeom>
                  <a:avLst/>
                  <a:gdLst>
                    <a:gd name="T0" fmla="*/ 0 w 377"/>
                    <a:gd name="T1" fmla="*/ 0 h 135"/>
                    <a:gd name="T2" fmla="*/ 377 w 377"/>
                    <a:gd name="T3" fmla="*/ 0 h 135"/>
                    <a:gd name="T4" fmla="*/ 377 w 377"/>
                    <a:gd name="T5" fmla="*/ 135 h 135"/>
                    <a:gd name="T6" fmla="*/ 0 w 377"/>
                    <a:gd name="T7" fmla="*/ 135 h 135"/>
                    <a:gd name="T8" fmla="*/ 0 w 377"/>
                    <a:gd name="T9" fmla="*/ 0 h 135"/>
                    <a:gd name="T10" fmla="*/ 6 w 377"/>
                    <a:gd name="T11" fmla="*/ 0 h 135"/>
                    <a:gd name="T12" fmla="*/ 377 w 377"/>
                    <a:gd name="T13" fmla="*/ 0 h 135"/>
                    <a:gd name="T14" fmla="*/ 377 w 377"/>
                    <a:gd name="T15" fmla="*/ 135 h 135"/>
                    <a:gd name="T16" fmla="*/ 6 w 377"/>
                    <a:gd name="T17" fmla="*/ 135 h 135"/>
                    <a:gd name="T18" fmla="*/ 6 w 377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377" h="135">
                      <a:moveTo>
                        <a:pt x="0" y="0"/>
                      </a:moveTo>
                      <a:lnTo>
                        <a:pt x="377" y="0"/>
                      </a:lnTo>
                      <a:lnTo>
                        <a:pt x="377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6" y="0"/>
                      </a:moveTo>
                      <a:lnTo>
                        <a:pt x="377" y="0"/>
                      </a:lnTo>
                      <a:lnTo>
                        <a:pt x="377" y="135"/>
                      </a:lnTo>
                      <a:lnTo>
                        <a:pt x="6" y="13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55" name="Freeform 386">
                  <a:extLst>
                    <a:ext uri="{FF2B5EF4-FFF2-40B4-BE49-F238E27FC236}">
                      <a16:creationId xmlns:a16="http://schemas.microsoft.com/office/drawing/2014/main" id="{FD767527-8213-4778-8383-CE36C10EFCD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820" y="2204"/>
                  <a:ext cx="371" cy="135"/>
                </a:xfrm>
                <a:custGeom>
                  <a:avLst/>
                  <a:gdLst>
                    <a:gd name="T0" fmla="*/ 0 w 371"/>
                    <a:gd name="T1" fmla="*/ 0 h 135"/>
                    <a:gd name="T2" fmla="*/ 371 w 371"/>
                    <a:gd name="T3" fmla="*/ 0 h 135"/>
                    <a:gd name="T4" fmla="*/ 371 w 371"/>
                    <a:gd name="T5" fmla="*/ 135 h 135"/>
                    <a:gd name="T6" fmla="*/ 0 w 371"/>
                    <a:gd name="T7" fmla="*/ 135 h 135"/>
                    <a:gd name="T8" fmla="*/ 0 w 371"/>
                    <a:gd name="T9" fmla="*/ 0 h 135"/>
                    <a:gd name="T10" fmla="*/ 8 w 371"/>
                    <a:gd name="T11" fmla="*/ 0 h 135"/>
                    <a:gd name="T12" fmla="*/ 371 w 371"/>
                    <a:gd name="T13" fmla="*/ 0 h 135"/>
                    <a:gd name="T14" fmla="*/ 371 w 371"/>
                    <a:gd name="T15" fmla="*/ 135 h 135"/>
                    <a:gd name="T16" fmla="*/ 8 w 371"/>
                    <a:gd name="T17" fmla="*/ 135 h 135"/>
                    <a:gd name="T18" fmla="*/ 8 w 371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371" h="135">
                      <a:moveTo>
                        <a:pt x="0" y="0"/>
                      </a:moveTo>
                      <a:lnTo>
                        <a:pt x="371" y="0"/>
                      </a:lnTo>
                      <a:lnTo>
                        <a:pt x="371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8" y="0"/>
                      </a:moveTo>
                      <a:lnTo>
                        <a:pt x="371" y="0"/>
                      </a:lnTo>
                      <a:lnTo>
                        <a:pt x="371" y="135"/>
                      </a:lnTo>
                      <a:lnTo>
                        <a:pt x="8" y="135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56" name="Freeform 387">
                  <a:extLst>
                    <a:ext uri="{FF2B5EF4-FFF2-40B4-BE49-F238E27FC236}">
                      <a16:creationId xmlns:a16="http://schemas.microsoft.com/office/drawing/2014/main" id="{2E56C833-81F7-458C-8A4D-6D115A6EA50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828" y="2204"/>
                  <a:ext cx="363" cy="135"/>
                </a:xfrm>
                <a:custGeom>
                  <a:avLst/>
                  <a:gdLst>
                    <a:gd name="T0" fmla="*/ 0 w 363"/>
                    <a:gd name="T1" fmla="*/ 0 h 135"/>
                    <a:gd name="T2" fmla="*/ 363 w 363"/>
                    <a:gd name="T3" fmla="*/ 0 h 135"/>
                    <a:gd name="T4" fmla="*/ 363 w 363"/>
                    <a:gd name="T5" fmla="*/ 135 h 135"/>
                    <a:gd name="T6" fmla="*/ 0 w 363"/>
                    <a:gd name="T7" fmla="*/ 135 h 135"/>
                    <a:gd name="T8" fmla="*/ 0 w 363"/>
                    <a:gd name="T9" fmla="*/ 0 h 135"/>
                    <a:gd name="T10" fmla="*/ 6 w 363"/>
                    <a:gd name="T11" fmla="*/ 0 h 135"/>
                    <a:gd name="T12" fmla="*/ 363 w 363"/>
                    <a:gd name="T13" fmla="*/ 0 h 135"/>
                    <a:gd name="T14" fmla="*/ 363 w 363"/>
                    <a:gd name="T15" fmla="*/ 135 h 135"/>
                    <a:gd name="T16" fmla="*/ 6 w 363"/>
                    <a:gd name="T17" fmla="*/ 135 h 135"/>
                    <a:gd name="T18" fmla="*/ 6 w 363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363" h="135">
                      <a:moveTo>
                        <a:pt x="0" y="0"/>
                      </a:moveTo>
                      <a:lnTo>
                        <a:pt x="363" y="0"/>
                      </a:lnTo>
                      <a:lnTo>
                        <a:pt x="363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6" y="0"/>
                      </a:moveTo>
                      <a:lnTo>
                        <a:pt x="363" y="0"/>
                      </a:lnTo>
                      <a:lnTo>
                        <a:pt x="363" y="135"/>
                      </a:lnTo>
                      <a:lnTo>
                        <a:pt x="6" y="13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57" name="Freeform 388">
                  <a:extLst>
                    <a:ext uri="{FF2B5EF4-FFF2-40B4-BE49-F238E27FC236}">
                      <a16:creationId xmlns:a16="http://schemas.microsoft.com/office/drawing/2014/main" id="{BB5360D0-CD24-47A2-93B2-D900292F0205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834" y="2204"/>
                  <a:ext cx="357" cy="135"/>
                </a:xfrm>
                <a:custGeom>
                  <a:avLst/>
                  <a:gdLst>
                    <a:gd name="T0" fmla="*/ 0 w 357"/>
                    <a:gd name="T1" fmla="*/ 0 h 135"/>
                    <a:gd name="T2" fmla="*/ 357 w 357"/>
                    <a:gd name="T3" fmla="*/ 0 h 135"/>
                    <a:gd name="T4" fmla="*/ 357 w 357"/>
                    <a:gd name="T5" fmla="*/ 135 h 135"/>
                    <a:gd name="T6" fmla="*/ 0 w 357"/>
                    <a:gd name="T7" fmla="*/ 135 h 135"/>
                    <a:gd name="T8" fmla="*/ 0 w 357"/>
                    <a:gd name="T9" fmla="*/ 0 h 135"/>
                    <a:gd name="T10" fmla="*/ 6 w 357"/>
                    <a:gd name="T11" fmla="*/ 0 h 135"/>
                    <a:gd name="T12" fmla="*/ 357 w 357"/>
                    <a:gd name="T13" fmla="*/ 0 h 135"/>
                    <a:gd name="T14" fmla="*/ 357 w 357"/>
                    <a:gd name="T15" fmla="*/ 135 h 135"/>
                    <a:gd name="T16" fmla="*/ 6 w 357"/>
                    <a:gd name="T17" fmla="*/ 135 h 135"/>
                    <a:gd name="T18" fmla="*/ 6 w 357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357" h="135">
                      <a:moveTo>
                        <a:pt x="0" y="0"/>
                      </a:moveTo>
                      <a:lnTo>
                        <a:pt x="357" y="0"/>
                      </a:lnTo>
                      <a:lnTo>
                        <a:pt x="357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6" y="0"/>
                      </a:moveTo>
                      <a:lnTo>
                        <a:pt x="357" y="0"/>
                      </a:lnTo>
                      <a:lnTo>
                        <a:pt x="357" y="135"/>
                      </a:lnTo>
                      <a:lnTo>
                        <a:pt x="6" y="13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58" name="Freeform 389">
                  <a:extLst>
                    <a:ext uri="{FF2B5EF4-FFF2-40B4-BE49-F238E27FC236}">
                      <a16:creationId xmlns:a16="http://schemas.microsoft.com/office/drawing/2014/main" id="{B95A7048-D798-4CE1-9602-A760BC163BC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840" y="2204"/>
                  <a:ext cx="351" cy="135"/>
                </a:xfrm>
                <a:custGeom>
                  <a:avLst/>
                  <a:gdLst>
                    <a:gd name="T0" fmla="*/ 0 w 351"/>
                    <a:gd name="T1" fmla="*/ 0 h 135"/>
                    <a:gd name="T2" fmla="*/ 351 w 351"/>
                    <a:gd name="T3" fmla="*/ 0 h 135"/>
                    <a:gd name="T4" fmla="*/ 351 w 351"/>
                    <a:gd name="T5" fmla="*/ 135 h 135"/>
                    <a:gd name="T6" fmla="*/ 0 w 351"/>
                    <a:gd name="T7" fmla="*/ 135 h 135"/>
                    <a:gd name="T8" fmla="*/ 0 w 351"/>
                    <a:gd name="T9" fmla="*/ 0 h 135"/>
                    <a:gd name="T10" fmla="*/ 9 w 351"/>
                    <a:gd name="T11" fmla="*/ 0 h 135"/>
                    <a:gd name="T12" fmla="*/ 351 w 351"/>
                    <a:gd name="T13" fmla="*/ 0 h 135"/>
                    <a:gd name="T14" fmla="*/ 351 w 351"/>
                    <a:gd name="T15" fmla="*/ 135 h 135"/>
                    <a:gd name="T16" fmla="*/ 9 w 351"/>
                    <a:gd name="T17" fmla="*/ 135 h 135"/>
                    <a:gd name="T18" fmla="*/ 9 w 351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351" h="135">
                      <a:moveTo>
                        <a:pt x="0" y="0"/>
                      </a:moveTo>
                      <a:lnTo>
                        <a:pt x="351" y="0"/>
                      </a:lnTo>
                      <a:lnTo>
                        <a:pt x="351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9" y="0"/>
                      </a:moveTo>
                      <a:lnTo>
                        <a:pt x="351" y="0"/>
                      </a:lnTo>
                      <a:lnTo>
                        <a:pt x="351" y="135"/>
                      </a:lnTo>
                      <a:lnTo>
                        <a:pt x="9" y="135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59" name="Freeform 390">
                  <a:extLst>
                    <a:ext uri="{FF2B5EF4-FFF2-40B4-BE49-F238E27FC236}">
                      <a16:creationId xmlns:a16="http://schemas.microsoft.com/office/drawing/2014/main" id="{7DA1F3D1-6908-4863-AB23-5F7733998095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849" y="2204"/>
                  <a:ext cx="342" cy="135"/>
                </a:xfrm>
                <a:custGeom>
                  <a:avLst/>
                  <a:gdLst>
                    <a:gd name="T0" fmla="*/ 0 w 342"/>
                    <a:gd name="T1" fmla="*/ 0 h 135"/>
                    <a:gd name="T2" fmla="*/ 342 w 342"/>
                    <a:gd name="T3" fmla="*/ 0 h 135"/>
                    <a:gd name="T4" fmla="*/ 342 w 342"/>
                    <a:gd name="T5" fmla="*/ 135 h 135"/>
                    <a:gd name="T6" fmla="*/ 0 w 342"/>
                    <a:gd name="T7" fmla="*/ 135 h 135"/>
                    <a:gd name="T8" fmla="*/ 0 w 342"/>
                    <a:gd name="T9" fmla="*/ 0 h 135"/>
                    <a:gd name="T10" fmla="*/ 5 w 342"/>
                    <a:gd name="T11" fmla="*/ 0 h 135"/>
                    <a:gd name="T12" fmla="*/ 342 w 342"/>
                    <a:gd name="T13" fmla="*/ 0 h 135"/>
                    <a:gd name="T14" fmla="*/ 342 w 342"/>
                    <a:gd name="T15" fmla="*/ 135 h 135"/>
                    <a:gd name="T16" fmla="*/ 5 w 342"/>
                    <a:gd name="T17" fmla="*/ 135 h 135"/>
                    <a:gd name="T18" fmla="*/ 5 w 342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342" h="135">
                      <a:moveTo>
                        <a:pt x="0" y="0"/>
                      </a:moveTo>
                      <a:lnTo>
                        <a:pt x="342" y="0"/>
                      </a:lnTo>
                      <a:lnTo>
                        <a:pt x="342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5" y="0"/>
                      </a:moveTo>
                      <a:lnTo>
                        <a:pt x="342" y="0"/>
                      </a:lnTo>
                      <a:lnTo>
                        <a:pt x="342" y="135"/>
                      </a:lnTo>
                      <a:lnTo>
                        <a:pt x="5" y="135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60" name="Freeform 391">
                  <a:extLst>
                    <a:ext uri="{FF2B5EF4-FFF2-40B4-BE49-F238E27FC236}">
                      <a16:creationId xmlns:a16="http://schemas.microsoft.com/office/drawing/2014/main" id="{6603FF85-AED1-4FCD-889B-72199A445AC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854" y="2204"/>
                  <a:ext cx="337" cy="135"/>
                </a:xfrm>
                <a:custGeom>
                  <a:avLst/>
                  <a:gdLst>
                    <a:gd name="T0" fmla="*/ 0 w 337"/>
                    <a:gd name="T1" fmla="*/ 0 h 135"/>
                    <a:gd name="T2" fmla="*/ 337 w 337"/>
                    <a:gd name="T3" fmla="*/ 0 h 135"/>
                    <a:gd name="T4" fmla="*/ 337 w 337"/>
                    <a:gd name="T5" fmla="*/ 135 h 135"/>
                    <a:gd name="T6" fmla="*/ 0 w 337"/>
                    <a:gd name="T7" fmla="*/ 135 h 135"/>
                    <a:gd name="T8" fmla="*/ 0 w 337"/>
                    <a:gd name="T9" fmla="*/ 0 h 135"/>
                    <a:gd name="T10" fmla="*/ 6 w 337"/>
                    <a:gd name="T11" fmla="*/ 0 h 135"/>
                    <a:gd name="T12" fmla="*/ 337 w 337"/>
                    <a:gd name="T13" fmla="*/ 0 h 135"/>
                    <a:gd name="T14" fmla="*/ 337 w 337"/>
                    <a:gd name="T15" fmla="*/ 135 h 135"/>
                    <a:gd name="T16" fmla="*/ 6 w 337"/>
                    <a:gd name="T17" fmla="*/ 135 h 135"/>
                    <a:gd name="T18" fmla="*/ 6 w 337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337" h="135">
                      <a:moveTo>
                        <a:pt x="0" y="0"/>
                      </a:moveTo>
                      <a:lnTo>
                        <a:pt x="337" y="0"/>
                      </a:lnTo>
                      <a:lnTo>
                        <a:pt x="337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6" y="0"/>
                      </a:moveTo>
                      <a:lnTo>
                        <a:pt x="337" y="0"/>
                      </a:lnTo>
                      <a:lnTo>
                        <a:pt x="337" y="135"/>
                      </a:lnTo>
                      <a:lnTo>
                        <a:pt x="6" y="13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61" name="Freeform 392">
                  <a:extLst>
                    <a:ext uri="{FF2B5EF4-FFF2-40B4-BE49-F238E27FC236}">
                      <a16:creationId xmlns:a16="http://schemas.microsoft.com/office/drawing/2014/main" id="{989F3281-6D36-45DE-B3A6-72005C342CB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860" y="2204"/>
                  <a:ext cx="331" cy="135"/>
                </a:xfrm>
                <a:custGeom>
                  <a:avLst/>
                  <a:gdLst>
                    <a:gd name="T0" fmla="*/ 0 w 331"/>
                    <a:gd name="T1" fmla="*/ 0 h 135"/>
                    <a:gd name="T2" fmla="*/ 331 w 331"/>
                    <a:gd name="T3" fmla="*/ 0 h 135"/>
                    <a:gd name="T4" fmla="*/ 331 w 331"/>
                    <a:gd name="T5" fmla="*/ 135 h 135"/>
                    <a:gd name="T6" fmla="*/ 0 w 331"/>
                    <a:gd name="T7" fmla="*/ 135 h 135"/>
                    <a:gd name="T8" fmla="*/ 0 w 331"/>
                    <a:gd name="T9" fmla="*/ 0 h 135"/>
                    <a:gd name="T10" fmla="*/ 9 w 331"/>
                    <a:gd name="T11" fmla="*/ 0 h 135"/>
                    <a:gd name="T12" fmla="*/ 331 w 331"/>
                    <a:gd name="T13" fmla="*/ 0 h 135"/>
                    <a:gd name="T14" fmla="*/ 331 w 331"/>
                    <a:gd name="T15" fmla="*/ 135 h 135"/>
                    <a:gd name="T16" fmla="*/ 9 w 331"/>
                    <a:gd name="T17" fmla="*/ 135 h 135"/>
                    <a:gd name="T18" fmla="*/ 9 w 331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331" h="135">
                      <a:moveTo>
                        <a:pt x="0" y="0"/>
                      </a:moveTo>
                      <a:lnTo>
                        <a:pt x="331" y="0"/>
                      </a:lnTo>
                      <a:lnTo>
                        <a:pt x="331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9" y="0"/>
                      </a:moveTo>
                      <a:lnTo>
                        <a:pt x="331" y="0"/>
                      </a:lnTo>
                      <a:lnTo>
                        <a:pt x="331" y="135"/>
                      </a:lnTo>
                      <a:lnTo>
                        <a:pt x="9" y="135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62" name="Freeform 393">
                  <a:extLst>
                    <a:ext uri="{FF2B5EF4-FFF2-40B4-BE49-F238E27FC236}">
                      <a16:creationId xmlns:a16="http://schemas.microsoft.com/office/drawing/2014/main" id="{84151A3D-1EDF-4F88-8826-E5C6C2D182C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869" y="2204"/>
                  <a:ext cx="322" cy="135"/>
                </a:xfrm>
                <a:custGeom>
                  <a:avLst/>
                  <a:gdLst>
                    <a:gd name="T0" fmla="*/ 0 w 322"/>
                    <a:gd name="T1" fmla="*/ 0 h 135"/>
                    <a:gd name="T2" fmla="*/ 322 w 322"/>
                    <a:gd name="T3" fmla="*/ 0 h 135"/>
                    <a:gd name="T4" fmla="*/ 322 w 322"/>
                    <a:gd name="T5" fmla="*/ 135 h 135"/>
                    <a:gd name="T6" fmla="*/ 0 w 322"/>
                    <a:gd name="T7" fmla="*/ 135 h 135"/>
                    <a:gd name="T8" fmla="*/ 0 w 322"/>
                    <a:gd name="T9" fmla="*/ 0 h 135"/>
                    <a:gd name="T10" fmla="*/ 6 w 322"/>
                    <a:gd name="T11" fmla="*/ 0 h 135"/>
                    <a:gd name="T12" fmla="*/ 322 w 322"/>
                    <a:gd name="T13" fmla="*/ 0 h 135"/>
                    <a:gd name="T14" fmla="*/ 322 w 322"/>
                    <a:gd name="T15" fmla="*/ 135 h 135"/>
                    <a:gd name="T16" fmla="*/ 6 w 322"/>
                    <a:gd name="T17" fmla="*/ 135 h 135"/>
                    <a:gd name="T18" fmla="*/ 6 w 322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322" h="135">
                      <a:moveTo>
                        <a:pt x="0" y="0"/>
                      </a:moveTo>
                      <a:lnTo>
                        <a:pt x="322" y="0"/>
                      </a:lnTo>
                      <a:lnTo>
                        <a:pt x="322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6" y="0"/>
                      </a:moveTo>
                      <a:lnTo>
                        <a:pt x="322" y="0"/>
                      </a:lnTo>
                      <a:lnTo>
                        <a:pt x="322" y="135"/>
                      </a:lnTo>
                      <a:lnTo>
                        <a:pt x="6" y="13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63" name="Freeform 394">
                  <a:extLst>
                    <a:ext uri="{FF2B5EF4-FFF2-40B4-BE49-F238E27FC236}">
                      <a16:creationId xmlns:a16="http://schemas.microsoft.com/office/drawing/2014/main" id="{A2C08D27-3078-4AF6-8C33-85BF0AF7C5A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875" y="2204"/>
                  <a:ext cx="316" cy="135"/>
                </a:xfrm>
                <a:custGeom>
                  <a:avLst/>
                  <a:gdLst>
                    <a:gd name="T0" fmla="*/ 0 w 316"/>
                    <a:gd name="T1" fmla="*/ 0 h 135"/>
                    <a:gd name="T2" fmla="*/ 316 w 316"/>
                    <a:gd name="T3" fmla="*/ 0 h 135"/>
                    <a:gd name="T4" fmla="*/ 316 w 316"/>
                    <a:gd name="T5" fmla="*/ 135 h 135"/>
                    <a:gd name="T6" fmla="*/ 0 w 316"/>
                    <a:gd name="T7" fmla="*/ 135 h 135"/>
                    <a:gd name="T8" fmla="*/ 0 w 316"/>
                    <a:gd name="T9" fmla="*/ 0 h 135"/>
                    <a:gd name="T10" fmla="*/ 5 w 316"/>
                    <a:gd name="T11" fmla="*/ 0 h 135"/>
                    <a:gd name="T12" fmla="*/ 316 w 316"/>
                    <a:gd name="T13" fmla="*/ 0 h 135"/>
                    <a:gd name="T14" fmla="*/ 316 w 316"/>
                    <a:gd name="T15" fmla="*/ 135 h 135"/>
                    <a:gd name="T16" fmla="*/ 5 w 316"/>
                    <a:gd name="T17" fmla="*/ 135 h 135"/>
                    <a:gd name="T18" fmla="*/ 5 w 316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316" h="135">
                      <a:moveTo>
                        <a:pt x="0" y="0"/>
                      </a:moveTo>
                      <a:lnTo>
                        <a:pt x="316" y="0"/>
                      </a:lnTo>
                      <a:lnTo>
                        <a:pt x="316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5" y="0"/>
                      </a:moveTo>
                      <a:lnTo>
                        <a:pt x="316" y="0"/>
                      </a:lnTo>
                      <a:lnTo>
                        <a:pt x="316" y="135"/>
                      </a:lnTo>
                      <a:lnTo>
                        <a:pt x="5" y="135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64" name="Freeform 395">
                  <a:extLst>
                    <a:ext uri="{FF2B5EF4-FFF2-40B4-BE49-F238E27FC236}">
                      <a16:creationId xmlns:a16="http://schemas.microsoft.com/office/drawing/2014/main" id="{0AA8E8E7-B385-4371-B26B-A36D7D1D57B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880" y="2204"/>
                  <a:ext cx="311" cy="135"/>
                </a:xfrm>
                <a:custGeom>
                  <a:avLst/>
                  <a:gdLst>
                    <a:gd name="T0" fmla="*/ 0 w 311"/>
                    <a:gd name="T1" fmla="*/ 0 h 135"/>
                    <a:gd name="T2" fmla="*/ 311 w 311"/>
                    <a:gd name="T3" fmla="*/ 0 h 135"/>
                    <a:gd name="T4" fmla="*/ 311 w 311"/>
                    <a:gd name="T5" fmla="*/ 135 h 135"/>
                    <a:gd name="T6" fmla="*/ 0 w 311"/>
                    <a:gd name="T7" fmla="*/ 135 h 135"/>
                    <a:gd name="T8" fmla="*/ 0 w 311"/>
                    <a:gd name="T9" fmla="*/ 0 h 135"/>
                    <a:gd name="T10" fmla="*/ 9 w 311"/>
                    <a:gd name="T11" fmla="*/ 0 h 135"/>
                    <a:gd name="T12" fmla="*/ 311 w 311"/>
                    <a:gd name="T13" fmla="*/ 0 h 135"/>
                    <a:gd name="T14" fmla="*/ 311 w 311"/>
                    <a:gd name="T15" fmla="*/ 135 h 135"/>
                    <a:gd name="T16" fmla="*/ 9 w 311"/>
                    <a:gd name="T17" fmla="*/ 135 h 135"/>
                    <a:gd name="T18" fmla="*/ 9 w 311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311" h="135">
                      <a:moveTo>
                        <a:pt x="0" y="0"/>
                      </a:moveTo>
                      <a:lnTo>
                        <a:pt x="311" y="0"/>
                      </a:lnTo>
                      <a:lnTo>
                        <a:pt x="311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9" y="0"/>
                      </a:moveTo>
                      <a:lnTo>
                        <a:pt x="311" y="0"/>
                      </a:lnTo>
                      <a:lnTo>
                        <a:pt x="311" y="135"/>
                      </a:lnTo>
                      <a:lnTo>
                        <a:pt x="9" y="135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65" name="Freeform 396">
                  <a:extLst>
                    <a:ext uri="{FF2B5EF4-FFF2-40B4-BE49-F238E27FC236}">
                      <a16:creationId xmlns:a16="http://schemas.microsoft.com/office/drawing/2014/main" id="{BACBBC18-F7F2-4BA6-9CDC-0213604D6BE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889" y="2204"/>
                  <a:ext cx="302" cy="135"/>
                </a:xfrm>
                <a:custGeom>
                  <a:avLst/>
                  <a:gdLst>
                    <a:gd name="T0" fmla="*/ 0 w 302"/>
                    <a:gd name="T1" fmla="*/ 0 h 135"/>
                    <a:gd name="T2" fmla="*/ 302 w 302"/>
                    <a:gd name="T3" fmla="*/ 0 h 135"/>
                    <a:gd name="T4" fmla="*/ 302 w 302"/>
                    <a:gd name="T5" fmla="*/ 135 h 135"/>
                    <a:gd name="T6" fmla="*/ 0 w 302"/>
                    <a:gd name="T7" fmla="*/ 135 h 135"/>
                    <a:gd name="T8" fmla="*/ 0 w 302"/>
                    <a:gd name="T9" fmla="*/ 0 h 135"/>
                    <a:gd name="T10" fmla="*/ 6 w 302"/>
                    <a:gd name="T11" fmla="*/ 0 h 135"/>
                    <a:gd name="T12" fmla="*/ 302 w 302"/>
                    <a:gd name="T13" fmla="*/ 0 h 135"/>
                    <a:gd name="T14" fmla="*/ 302 w 302"/>
                    <a:gd name="T15" fmla="*/ 135 h 135"/>
                    <a:gd name="T16" fmla="*/ 6 w 302"/>
                    <a:gd name="T17" fmla="*/ 135 h 135"/>
                    <a:gd name="T18" fmla="*/ 6 w 302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302" h="135">
                      <a:moveTo>
                        <a:pt x="0" y="0"/>
                      </a:moveTo>
                      <a:lnTo>
                        <a:pt x="302" y="0"/>
                      </a:lnTo>
                      <a:lnTo>
                        <a:pt x="302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6" y="0"/>
                      </a:moveTo>
                      <a:lnTo>
                        <a:pt x="302" y="0"/>
                      </a:lnTo>
                      <a:lnTo>
                        <a:pt x="302" y="135"/>
                      </a:lnTo>
                      <a:lnTo>
                        <a:pt x="6" y="13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66" name="Freeform 397">
                  <a:extLst>
                    <a:ext uri="{FF2B5EF4-FFF2-40B4-BE49-F238E27FC236}">
                      <a16:creationId xmlns:a16="http://schemas.microsoft.com/office/drawing/2014/main" id="{92A333BC-2D16-476A-989B-8FC641747D9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895" y="2204"/>
                  <a:ext cx="296" cy="135"/>
                </a:xfrm>
                <a:custGeom>
                  <a:avLst/>
                  <a:gdLst>
                    <a:gd name="T0" fmla="*/ 0 w 296"/>
                    <a:gd name="T1" fmla="*/ 0 h 135"/>
                    <a:gd name="T2" fmla="*/ 296 w 296"/>
                    <a:gd name="T3" fmla="*/ 0 h 135"/>
                    <a:gd name="T4" fmla="*/ 296 w 296"/>
                    <a:gd name="T5" fmla="*/ 135 h 135"/>
                    <a:gd name="T6" fmla="*/ 0 w 296"/>
                    <a:gd name="T7" fmla="*/ 135 h 135"/>
                    <a:gd name="T8" fmla="*/ 0 w 296"/>
                    <a:gd name="T9" fmla="*/ 0 h 135"/>
                    <a:gd name="T10" fmla="*/ 5 w 296"/>
                    <a:gd name="T11" fmla="*/ 0 h 135"/>
                    <a:gd name="T12" fmla="*/ 296 w 296"/>
                    <a:gd name="T13" fmla="*/ 0 h 135"/>
                    <a:gd name="T14" fmla="*/ 296 w 296"/>
                    <a:gd name="T15" fmla="*/ 135 h 135"/>
                    <a:gd name="T16" fmla="*/ 5 w 296"/>
                    <a:gd name="T17" fmla="*/ 135 h 135"/>
                    <a:gd name="T18" fmla="*/ 5 w 296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296" h="135">
                      <a:moveTo>
                        <a:pt x="0" y="0"/>
                      </a:moveTo>
                      <a:lnTo>
                        <a:pt x="296" y="0"/>
                      </a:lnTo>
                      <a:lnTo>
                        <a:pt x="296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5" y="0"/>
                      </a:moveTo>
                      <a:lnTo>
                        <a:pt x="296" y="0"/>
                      </a:lnTo>
                      <a:lnTo>
                        <a:pt x="296" y="135"/>
                      </a:lnTo>
                      <a:lnTo>
                        <a:pt x="5" y="135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67" name="Freeform 398">
                  <a:extLst>
                    <a:ext uri="{FF2B5EF4-FFF2-40B4-BE49-F238E27FC236}">
                      <a16:creationId xmlns:a16="http://schemas.microsoft.com/office/drawing/2014/main" id="{F801A8EE-B41E-415F-A0F0-8CC816B666A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900" y="2204"/>
                  <a:ext cx="291" cy="135"/>
                </a:xfrm>
                <a:custGeom>
                  <a:avLst/>
                  <a:gdLst>
                    <a:gd name="T0" fmla="*/ 0 w 291"/>
                    <a:gd name="T1" fmla="*/ 0 h 135"/>
                    <a:gd name="T2" fmla="*/ 291 w 291"/>
                    <a:gd name="T3" fmla="*/ 0 h 135"/>
                    <a:gd name="T4" fmla="*/ 291 w 291"/>
                    <a:gd name="T5" fmla="*/ 135 h 135"/>
                    <a:gd name="T6" fmla="*/ 0 w 291"/>
                    <a:gd name="T7" fmla="*/ 135 h 135"/>
                    <a:gd name="T8" fmla="*/ 0 w 291"/>
                    <a:gd name="T9" fmla="*/ 0 h 135"/>
                    <a:gd name="T10" fmla="*/ 9 w 291"/>
                    <a:gd name="T11" fmla="*/ 0 h 135"/>
                    <a:gd name="T12" fmla="*/ 291 w 291"/>
                    <a:gd name="T13" fmla="*/ 0 h 135"/>
                    <a:gd name="T14" fmla="*/ 291 w 291"/>
                    <a:gd name="T15" fmla="*/ 135 h 135"/>
                    <a:gd name="T16" fmla="*/ 9 w 291"/>
                    <a:gd name="T17" fmla="*/ 135 h 135"/>
                    <a:gd name="T18" fmla="*/ 9 w 291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291" h="135">
                      <a:moveTo>
                        <a:pt x="0" y="0"/>
                      </a:moveTo>
                      <a:lnTo>
                        <a:pt x="291" y="0"/>
                      </a:lnTo>
                      <a:lnTo>
                        <a:pt x="291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9" y="0"/>
                      </a:moveTo>
                      <a:lnTo>
                        <a:pt x="291" y="0"/>
                      </a:lnTo>
                      <a:lnTo>
                        <a:pt x="291" y="135"/>
                      </a:lnTo>
                      <a:lnTo>
                        <a:pt x="9" y="135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68" name="Freeform 399">
                  <a:extLst>
                    <a:ext uri="{FF2B5EF4-FFF2-40B4-BE49-F238E27FC236}">
                      <a16:creationId xmlns:a16="http://schemas.microsoft.com/office/drawing/2014/main" id="{1DCB9C4E-FB62-463C-8479-AAF500B8609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909" y="2204"/>
                  <a:ext cx="282" cy="135"/>
                </a:xfrm>
                <a:custGeom>
                  <a:avLst/>
                  <a:gdLst>
                    <a:gd name="T0" fmla="*/ 0 w 282"/>
                    <a:gd name="T1" fmla="*/ 0 h 135"/>
                    <a:gd name="T2" fmla="*/ 282 w 282"/>
                    <a:gd name="T3" fmla="*/ 0 h 135"/>
                    <a:gd name="T4" fmla="*/ 282 w 282"/>
                    <a:gd name="T5" fmla="*/ 135 h 135"/>
                    <a:gd name="T6" fmla="*/ 0 w 282"/>
                    <a:gd name="T7" fmla="*/ 135 h 135"/>
                    <a:gd name="T8" fmla="*/ 0 w 282"/>
                    <a:gd name="T9" fmla="*/ 0 h 135"/>
                    <a:gd name="T10" fmla="*/ 6 w 282"/>
                    <a:gd name="T11" fmla="*/ 0 h 135"/>
                    <a:gd name="T12" fmla="*/ 282 w 282"/>
                    <a:gd name="T13" fmla="*/ 0 h 135"/>
                    <a:gd name="T14" fmla="*/ 282 w 282"/>
                    <a:gd name="T15" fmla="*/ 135 h 135"/>
                    <a:gd name="T16" fmla="*/ 6 w 282"/>
                    <a:gd name="T17" fmla="*/ 135 h 135"/>
                    <a:gd name="T18" fmla="*/ 6 w 282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282" h="135">
                      <a:moveTo>
                        <a:pt x="0" y="0"/>
                      </a:moveTo>
                      <a:lnTo>
                        <a:pt x="282" y="0"/>
                      </a:lnTo>
                      <a:lnTo>
                        <a:pt x="282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6" y="0"/>
                      </a:moveTo>
                      <a:lnTo>
                        <a:pt x="282" y="0"/>
                      </a:lnTo>
                      <a:lnTo>
                        <a:pt x="282" y="135"/>
                      </a:lnTo>
                      <a:lnTo>
                        <a:pt x="6" y="13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69" name="Freeform 400">
                  <a:extLst>
                    <a:ext uri="{FF2B5EF4-FFF2-40B4-BE49-F238E27FC236}">
                      <a16:creationId xmlns:a16="http://schemas.microsoft.com/office/drawing/2014/main" id="{E6FBCECB-4052-4081-BB81-C158793A191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915" y="2204"/>
                  <a:ext cx="276" cy="135"/>
                </a:xfrm>
                <a:custGeom>
                  <a:avLst/>
                  <a:gdLst>
                    <a:gd name="T0" fmla="*/ 0 w 276"/>
                    <a:gd name="T1" fmla="*/ 0 h 135"/>
                    <a:gd name="T2" fmla="*/ 276 w 276"/>
                    <a:gd name="T3" fmla="*/ 0 h 135"/>
                    <a:gd name="T4" fmla="*/ 276 w 276"/>
                    <a:gd name="T5" fmla="*/ 135 h 135"/>
                    <a:gd name="T6" fmla="*/ 0 w 276"/>
                    <a:gd name="T7" fmla="*/ 135 h 135"/>
                    <a:gd name="T8" fmla="*/ 0 w 276"/>
                    <a:gd name="T9" fmla="*/ 0 h 135"/>
                    <a:gd name="T10" fmla="*/ 6 w 276"/>
                    <a:gd name="T11" fmla="*/ 0 h 135"/>
                    <a:gd name="T12" fmla="*/ 276 w 276"/>
                    <a:gd name="T13" fmla="*/ 0 h 135"/>
                    <a:gd name="T14" fmla="*/ 276 w 276"/>
                    <a:gd name="T15" fmla="*/ 135 h 135"/>
                    <a:gd name="T16" fmla="*/ 6 w 276"/>
                    <a:gd name="T17" fmla="*/ 135 h 135"/>
                    <a:gd name="T18" fmla="*/ 6 w 276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276" h="135">
                      <a:moveTo>
                        <a:pt x="0" y="0"/>
                      </a:moveTo>
                      <a:lnTo>
                        <a:pt x="276" y="0"/>
                      </a:lnTo>
                      <a:lnTo>
                        <a:pt x="276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6" y="0"/>
                      </a:moveTo>
                      <a:lnTo>
                        <a:pt x="276" y="0"/>
                      </a:lnTo>
                      <a:lnTo>
                        <a:pt x="276" y="135"/>
                      </a:lnTo>
                      <a:lnTo>
                        <a:pt x="6" y="13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70" name="Freeform 401">
                  <a:extLst>
                    <a:ext uri="{FF2B5EF4-FFF2-40B4-BE49-F238E27FC236}">
                      <a16:creationId xmlns:a16="http://schemas.microsoft.com/office/drawing/2014/main" id="{2A496EAD-4E46-4FDC-9981-2F29A4E2615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921" y="2204"/>
                  <a:ext cx="270" cy="135"/>
                </a:xfrm>
                <a:custGeom>
                  <a:avLst/>
                  <a:gdLst>
                    <a:gd name="T0" fmla="*/ 0 w 270"/>
                    <a:gd name="T1" fmla="*/ 0 h 135"/>
                    <a:gd name="T2" fmla="*/ 270 w 270"/>
                    <a:gd name="T3" fmla="*/ 0 h 135"/>
                    <a:gd name="T4" fmla="*/ 270 w 270"/>
                    <a:gd name="T5" fmla="*/ 135 h 135"/>
                    <a:gd name="T6" fmla="*/ 0 w 270"/>
                    <a:gd name="T7" fmla="*/ 135 h 135"/>
                    <a:gd name="T8" fmla="*/ 0 w 270"/>
                    <a:gd name="T9" fmla="*/ 0 h 135"/>
                    <a:gd name="T10" fmla="*/ 8 w 270"/>
                    <a:gd name="T11" fmla="*/ 0 h 135"/>
                    <a:gd name="T12" fmla="*/ 270 w 270"/>
                    <a:gd name="T13" fmla="*/ 0 h 135"/>
                    <a:gd name="T14" fmla="*/ 270 w 270"/>
                    <a:gd name="T15" fmla="*/ 135 h 135"/>
                    <a:gd name="T16" fmla="*/ 8 w 270"/>
                    <a:gd name="T17" fmla="*/ 135 h 135"/>
                    <a:gd name="T18" fmla="*/ 8 w 270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270" h="135">
                      <a:moveTo>
                        <a:pt x="0" y="0"/>
                      </a:moveTo>
                      <a:lnTo>
                        <a:pt x="270" y="0"/>
                      </a:lnTo>
                      <a:lnTo>
                        <a:pt x="270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8" y="0"/>
                      </a:moveTo>
                      <a:lnTo>
                        <a:pt x="270" y="0"/>
                      </a:lnTo>
                      <a:lnTo>
                        <a:pt x="270" y="135"/>
                      </a:lnTo>
                      <a:lnTo>
                        <a:pt x="8" y="135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71" name="Freeform 402">
                  <a:extLst>
                    <a:ext uri="{FF2B5EF4-FFF2-40B4-BE49-F238E27FC236}">
                      <a16:creationId xmlns:a16="http://schemas.microsoft.com/office/drawing/2014/main" id="{8240FBD1-1760-48E4-8A05-B32207EDB13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929" y="2204"/>
                  <a:ext cx="262" cy="135"/>
                </a:xfrm>
                <a:custGeom>
                  <a:avLst/>
                  <a:gdLst>
                    <a:gd name="T0" fmla="*/ 0 w 262"/>
                    <a:gd name="T1" fmla="*/ 0 h 135"/>
                    <a:gd name="T2" fmla="*/ 262 w 262"/>
                    <a:gd name="T3" fmla="*/ 0 h 135"/>
                    <a:gd name="T4" fmla="*/ 262 w 262"/>
                    <a:gd name="T5" fmla="*/ 135 h 135"/>
                    <a:gd name="T6" fmla="*/ 0 w 262"/>
                    <a:gd name="T7" fmla="*/ 135 h 135"/>
                    <a:gd name="T8" fmla="*/ 0 w 262"/>
                    <a:gd name="T9" fmla="*/ 0 h 135"/>
                    <a:gd name="T10" fmla="*/ 6 w 262"/>
                    <a:gd name="T11" fmla="*/ 0 h 135"/>
                    <a:gd name="T12" fmla="*/ 262 w 262"/>
                    <a:gd name="T13" fmla="*/ 0 h 135"/>
                    <a:gd name="T14" fmla="*/ 262 w 262"/>
                    <a:gd name="T15" fmla="*/ 135 h 135"/>
                    <a:gd name="T16" fmla="*/ 6 w 262"/>
                    <a:gd name="T17" fmla="*/ 135 h 135"/>
                    <a:gd name="T18" fmla="*/ 6 w 262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262" h="135">
                      <a:moveTo>
                        <a:pt x="0" y="0"/>
                      </a:moveTo>
                      <a:lnTo>
                        <a:pt x="262" y="0"/>
                      </a:lnTo>
                      <a:lnTo>
                        <a:pt x="262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6" y="0"/>
                      </a:moveTo>
                      <a:lnTo>
                        <a:pt x="262" y="0"/>
                      </a:lnTo>
                      <a:lnTo>
                        <a:pt x="262" y="135"/>
                      </a:lnTo>
                      <a:lnTo>
                        <a:pt x="6" y="13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72" name="Freeform 403">
                  <a:extLst>
                    <a:ext uri="{FF2B5EF4-FFF2-40B4-BE49-F238E27FC236}">
                      <a16:creationId xmlns:a16="http://schemas.microsoft.com/office/drawing/2014/main" id="{292F1E5E-68EA-48C8-8DAF-D7B8CD7AD37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935" y="2204"/>
                  <a:ext cx="256" cy="135"/>
                </a:xfrm>
                <a:custGeom>
                  <a:avLst/>
                  <a:gdLst>
                    <a:gd name="T0" fmla="*/ 0 w 256"/>
                    <a:gd name="T1" fmla="*/ 0 h 135"/>
                    <a:gd name="T2" fmla="*/ 256 w 256"/>
                    <a:gd name="T3" fmla="*/ 0 h 135"/>
                    <a:gd name="T4" fmla="*/ 256 w 256"/>
                    <a:gd name="T5" fmla="*/ 135 h 135"/>
                    <a:gd name="T6" fmla="*/ 0 w 256"/>
                    <a:gd name="T7" fmla="*/ 135 h 135"/>
                    <a:gd name="T8" fmla="*/ 0 w 256"/>
                    <a:gd name="T9" fmla="*/ 0 h 135"/>
                    <a:gd name="T10" fmla="*/ 6 w 256"/>
                    <a:gd name="T11" fmla="*/ 0 h 135"/>
                    <a:gd name="T12" fmla="*/ 256 w 256"/>
                    <a:gd name="T13" fmla="*/ 0 h 135"/>
                    <a:gd name="T14" fmla="*/ 256 w 256"/>
                    <a:gd name="T15" fmla="*/ 135 h 135"/>
                    <a:gd name="T16" fmla="*/ 6 w 256"/>
                    <a:gd name="T17" fmla="*/ 135 h 135"/>
                    <a:gd name="T18" fmla="*/ 6 w 256"/>
                    <a:gd name="T19" fmla="*/ 0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256" h="135">
                      <a:moveTo>
                        <a:pt x="0" y="0"/>
                      </a:moveTo>
                      <a:lnTo>
                        <a:pt x="256" y="0"/>
                      </a:lnTo>
                      <a:lnTo>
                        <a:pt x="256" y="135"/>
                      </a:lnTo>
                      <a:lnTo>
                        <a:pt x="0" y="135"/>
                      </a:lnTo>
                      <a:lnTo>
                        <a:pt x="0" y="0"/>
                      </a:lnTo>
                      <a:close/>
                      <a:moveTo>
                        <a:pt x="6" y="0"/>
                      </a:moveTo>
                      <a:lnTo>
                        <a:pt x="256" y="0"/>
                      </a:lnTo>
                      <a:lnTo>
                        <a:pt x="256" y="135"/>
                      </a:lnTo>
                      <a:lnTo>
                        <a:pt x="6" y="13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FFFF0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1072" name="Rectangle 443">
                <a:extLst>
                  <a:ext uri="{FF2B5EF4-FFF2-40B4-BE49-F238E27FC236}">
                    <a16:creationId xmlns:a16="http://schemas.microsoft.com/office/drawing/2014/main" id="{D92A0301-3FD5-48A9-90F1-EBD337BAAC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75" y="2200"/>
                <a:ext cx="364" cy="1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r>
                  <a:rPr lang="de-DE" altLang="en-US" sz="1400">
                    <a:solidFill>
                      <a:srgbClr val="000000"/>
                    </a:solidFill>
                    <a:latin typeface="Linux Biolinum" panose="02000503000000000000" pitchFamily="2" charset="0"/>
                    <a:cs typeface="Linux Biolinum" panose="02000503000000000000" pitchFamily="2" charset="0"/>
                  </a:rPr>
                  <a:t>Japheth</a:t>
                </a:r>
                <a:endParaRPr lang="de-DE" altLang="en-US">
                  <a:latin typeface="Linux Biolinum" panose="02000503000000000000" pitchFamily="2" charset="0"/>
                  <a:cs typeface="Linux Biolinum" panose="02000503000000000000" pitchFamily="2" charset="0"/>
                </a:endParaRPr>
              </a:p>
            </p:txBody>
          </p:sp>
        </p:grpSp>
        <p:sp>
          <p:nvSpPr>
            <p:cNvPr id="11070" name="Rectangle 444">
              <a:extLst>
                <a:ext uri="{FF2B5EF4-FFF2-40B4-BE49-F238E27FC236}">
                  <a16:creationId xmlns:a16="http://schemas.microsoft.com/office/drawing/2014/main" id="{18449CF3-417C-4909-97C2-AAAB67C044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5" y="2200"/>
              <a:ext cx="45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de-DE" altLang="en-US" sz="1400">
                  <a:solidFill>
                    <a:srgbClr val="000000"/>
                  </a:solidFill>
                  <a:latin typeface="Linux Biolinum" panose="02000503000000000000" pitchFamily="2" charset="0"/>
                  <a:cs typeface="Linux Biolinum" panose="02000503000000000000" pitchFamily="2" charset="0"/>
                </a:rPr>
                <a:t>?</a:t>
              </a:r>
              <a:endParaRPr lang="de-DE" altLang="en-US">
                <a:latin typeface="Linux Biolinum" panose="02000503000000000000" pitchFamily="2" charset="0"/>
                <a:cs typeface="Linux Biolinum" panose="02000503000000000000" pitchFamily="2" charset="0"/>
              </a:endParaRPr>
            </a:p>
          </p:txBody>
        </p:sp>
      </p:grpSp>
      <p:grpSp>
        <p:nvGrpSpPr>
          <p:cNvPr id="3116" name="Group 1068">
            <a:extLst>
              <a:ext uri="{FF2B5EF4-FFF2-40B4-BE49-F238E27FC236}">
                <a16:creationId xmlns:a16="http://schemas.microsoft.com/office/drawing/2014/main" id="{CEDFA2D4-D763-4487-B2C2-B2A2F48DF66A}"/>
              </a:ext>
            </a:extLst>
          </p:cNvPr>
          <p:cNvGrpSpPr>
            <a:grpSpLocks/>
          </p:cNvGrpSpPr>
          <p:nvPr/>
        </p:nvGrpSpPr>
        <p:grpSpPr bwMode="auto">
          <a:xfrm>
            <a:off x="4300538" y="3278188"/>
            <a:ext cx="3424237" cy="220662"/>
            <a:chOff x="2709" y="2065"/>
            <a:chExt cx="2157" cy="139"/>
          </a:xfrm>
        </p:grpSpPr>
        <p:sp>
          <p:nvSpPr>
            <p:cNvPr id="10865" name="Rectangle 487">
              <a:extLst>
                <a:ext uri="{FF2B5EF4-FFF2-40B4-BE49-F238E27FC236}">
                  <a16:creationId xmlns:a16="http://schemas.microsoft.com/office/drawing/2014/main" id="{940BA603-040C-402E-8EB3-604EE1C947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09" y="2066"/>
              <a:ext cx="2157" cy="138"/>
            </a:xfrm>
            <a:prstGeom prst="rect">
              <a:avLst/>
            </a:prstGeom>
            <a:solidFill>
              <a:srgbClr val="FF7C80"/>
            </a:solidFill>
            <a:ln w="476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>
                <a:latin typeface="Linux Biolinum" panose="02000503000000000000" pitchFamily="2" charset="0"/>
                <a:cs typeface="Linux Biolinum" panose="02000503000000000000" pitchFamily="2" charset="0"/>
              </a:endParaRPr>
            </a:p>
          </p:txBody>
        </p:sp>
        <p:sp>
          <p:nvSpPr>
            <p:cNvPr id="10866" name="Rectangle 488">
              <a:extLst>
                <a:ext uri="{FF2B5EF4-FFF2-40B4-BE49-F238E27FC236}">
                  <a16:creationId xmlns:a16="http://schemas.microsoft.com/office/drawing/2014/main" id="{D2351382-F32A-470E-A3D6-6928FAAED8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41" y="2065"/>
              <a:ext cx="253" cy="136"/>
            </a:xfrm>
            <a:prstGeom prst="rect">
              <a:avLst/>
            </a:prstGeom>
            <a:solidFill>
              <a:srgbClr val="FF7C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de-DE" altLang="en-US" sz="1400">
                  <a:solidFill>
                    <a:srgbClr val="000000"/>
                  </a:solidFill>
                  <a:latin typeface="Linux Biolinum" panose="02000503000000000000" pitchFamily="2" charset="0"/>
                  <a:cs typeface="Linux Biolinum" panose="02000503000000000000" pitchFamily="2" charset="0"/>
                </a:rPr>
                <a:t>Noah</a:t>
              </a:r>
              <a:endParaRPr lang="de-DE" altLang="en-US">
                <a:latin typeface="Linux Biolinum" panose="02000503000000000000" pitchFamily="2" charset="0"/>
                <a:cs typeface="Linux Biolinum" panose="02000503000000000000" pitchFamily="2" charset="0"/>
              </a:endParaRPr>
            </a:p>
          </p:txBody>
        </p:sp>
      </p:grpSp>
      <p:grpSp>
        <p:nvGrpSpPr>
          <p:cNvPr id="3115" name="Group 1067">
            <a:extLst>
              <a:ext uri="{FF2B5EF4-FFF2-40B4-BE49-F238E27FC236}">
                <a16:creationId xmlns:a16="http://schemas.microsoft.com/office/drawing/2014/main" id="{81541235-8CBA-46FF-BF36-2B93A318E816}"/>
              </a:ext>
            </a:extLst>
          </p:cNvPr>
          <p:cNvGrpSpPr>
            <a:grpSpLocks/>
          </p:cNvGrpSpPr>
          <p:nvPr/>
        </p:nvGrpSpPr>
        <p:grpSpPr bwMode="auto">
          <a:xfrm>
            <a:off x="3651250" y="3059113"/>
            <a:ext cx="2789238" cy="220662"/>
            <a:chOff x="2300" y="1927"/>
            <a:chExt cx="1757" cy="139"/>
          </a:xfrm>
        </p:grpSpPr>
        <p:sp>
          <p:nvSpPr>
            <p:cNvPr id="10863" name="Rectangle 489">
              <a:extLst>
                <a:ext uri="{FF2B5EF4-FFF2-40B4-BE49-F238E27FC236}">
                  <a16:creationId xmlns:a16="http://schemas.microsoft.com/office/drawing/2014/main" id="{0179A792-07DA-4328-A702-C2382E911B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0" y="1930"/>
              <a:ext cx="1757" cy="136"/>
            </a:xfrm>
            <a:prstGeom prst="rect">
              <a:avLst/>
            </a:prstGeom>
            <a:solidFill>
              <a:srgbClr val="FFFF00"/>
            </a:solidFill>
            <a:ln w="476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>
                <a:latin typeface="Linux Biolinum" panose="02000503000000000000" pitchFamily="2" charset="0"/>
                <a:cs typeface="Linux Biolinum" panose="02000503000000000000" pitchFamily="2" charset="0"/>
              </a:endParaRPr>
            </a:p>
          </p:txBody>
        </p:sp>
        <p:sp>
          <p:nvSpPr>
            <p:cNvPr id="10864" name="Rectangle 490">
              <a:extLst>
                <a:ext uri="{FF2B5EF4-FFF2-40B4-BE49-F238E27FC236}">
                  <a16:creationId xmlns:a16="http://schemas.microsoft.com/office/drawing/2014/main" id="{F2FF0835-80BA-46E4-B543-1B9AEE9023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2" y="1927"/>
              <a:ext cx="366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de-DE" altLang="en-US" sz="1400">
                  <a:solidFill>
                    <a:srgbClr val="000000"/>
                  </a:solidFill>
                  <a:latin typeface="Linux Biolinum" panose="02000503000000000000" pitchFamily="2" charset="0"/>
                  <a:cs typeface="Linux Biolinum" panose="02000503000000000000" pitchFamily="2" charset="0"/>
                </a:rPr>
                <a:t>Lamech</a:t>
              </a:r>
              <a:endParaRPr lang="de-DE" altLang="en-US">
                <a:latin typeface="Linux Biolinum" panose="02000503000000000000" pitchFamily="2" charset="0"/>
                <a:cs typeface="Linux Biolinum" panose="02000503000000000000" pitchFamily="2" charset="0"/>
              </a:endParaRPr>
            </a:p>
          </p:txBody>
        </p:sp>
      </p:grpSp>
      <p:grpSp>
        <p:nvGrpSpPr>
          <p:cNvPr id="3114" name="Group 1066">
            <a:extLst>
              <a:ext uri="{FF2B5EF4-FFF2-40B4-BE49-F238E27FC236}">
                <a16:creationId xmlns:a16="http://schemas.microsoft.com/office/drawing/2014/main" id="{8E54F70D-15D8-4835-8C94-433F6F31AEC3}"/>
              </a:ext>
            </a:extLst>
          </p:cNvPr>
          <p:cNvGrpSpPr>
            <a:grpSpLocks/>
          </p:cNvGrpSpPr>
          <p:nvPr/>
        </p:nvGrpSpPr>
        <p:grpSpPr bwMode="auto">
          <a:xfrm>
            <a:off x="2974975" y="2844800"/>
            <a:ext cx="3487738" cy="219075"/>
            <a:chOff x="1874" y="1792"/>
            <a:chExt cx="2197" cy="138"/>
          </a:xfrm>
        </p:grpSpPr>
        <p:sp>
          <p:nvSpPr>
            <p:cNvPr id="10861" name="Rectangle 491">
              <a:extLst>
                <a:ext uri="{FF2B5EF4-FFF2-40B4-BE49-F238E27FC236}">
                  <a16:creationId xmlns:a16="http://schemas.microsoft.com/office/drawing/2014/main" id="{E3339F7E-D3D3-4AE5-86E7-B8C9E709F8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4" y="1795"/>
              <a:ext cx="2197" cy="135"/>
            </a:xfrm>
            <a:prstGeom prst="rect">
              <a:avLst/>
            </a:prstGeom>
            <a:solidFill>
              <a:srgbClr val="00FF00"/>
            </a:solidFill>
            <a:ln w="476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>
                <a:latin typeface="Linux Biolinum" panose="02000503000000000000" pitchFamily="2" charset="0"/>
                <a:cs typeface="Linux Biolinum" panose="02000503000000000000" pitchFamily="2" charset="0"/>
              </a:endParaRPr>
            </a:p>
          </p:txBody>
        </p:sp>
        <p:sp>
          <p:nvSpPr>
            <p:cNvPr id="10862" name="Rectangle 492">
              <a:extLst>
                <a:ext uri="{FF2B5EF4-FFF2-40B4-BE49-F238E27FC236}">
                  <a16:creationId xmlns:a16="http://schemas.microsoft.com/office/drawing/2014/main" id="{F7BA9A49-393E-4470-8493-BF0B07140E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6" y="1792"/>
              <a:ext cx="552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de-DE" altLang="en-US" sz="1400">
                  <a:solidFill>
                    <a:srgbClr val="000000"/>
                  </a:solidFill>
                  <a:latin typeface="Linux Biolinum" panose="02000503000000000000" pitchFamily="2" charset="0"/>
                  <a:cs typeface="Linux Biolinum" panose="02000503000000000000" pitchFamily="2" charset="0"/>
                </a:rPr>
                <a:t>Methuselah</a:t>
              </a:r>
              <a:endParaRPr lang="de-DE" altLang="en-US">
                <a:latin typeface="Linux Biolinum" panose="02000503000000000000" pitchFamily="2" charset="0"/>
                <a:cs typeface="Linux Biolinum" panose="02000503000000000000" pitchFamily="2" charset="0"/>
              </a:endParaRPr>
            </a:p>
          </p:txBody>
        </p:sp>
      </p:grpSp>
      <p:grpSp>
        <p:nvGrpSpPr>
          <p:cNvPr id="3145" name="Group 1097">
            <a:extLst>
              <a:ext uri="{FF2B5EF4-FFF2-40B4-BE49-F238E27FC236}">
                <a16:creationId xmlns:a16="http://schemas.microsoft.com/office/drawing/2014/main" id="{9BEE2EF3-CF76-4247-B66A-EECDC542EB96}"/>
              </a:ext>
            </a:extLst>
          </p:cNvPr>
          <p:cNvGrpSpPr>
            <a:grpSpLocks/>
          </p:cNvGrpSpPr>
          <p:nvPr/>
        </p:nvGrpSpPr>
        <p:grpSpPr bwMode="auto">
          <a:xfrm>
            <a:off x="6110288" y="3886200"/>
            <a:ext cx="2159000" cy="220663"/>
            <a:chOff x="3849" y="2448"/>
            <a:chExt cx="1360" cy="139"/>
          </a:xfrm>
        </p:grpSpPr>
        <p:sp>
          <p:nvSpPr>
            <p:cNvPr id="10859" name="Rectangle 483">
              <a:extLst>
                <a:ext uri="{FF2B5EF4-FFF2-40B4-BE49-F238E27FC236}">
                  <a16:creationId xmlns:a16="http://schemas.microsoft.com/office/drawing/2014/main" id="{B87FC7DE-BE20-4F98-B3FA-C9CE06040E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9" y="2451"/>
              <a:ext cx="1360" cy="136"/>
            </a:xfrm>
            <a:prstGeom prst="rect">
              <a:avLst/>
            </a:prstGeom>
            <a:gradFill rotWithShape="0">
              <a:gsLst>
                <a:gs pos="0">
                  <a:srgbClr val="00FF00"/>
                </a:gs>
                <a:gs pos="100000">
                  <a:srgbClr val="FFFF00"/>
                </a:gs>
              </a:gsLst>
              <a:lin ang="0" scaled="1"/>
            </a:gradFill>
            <a:ln w="476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>
                <a:latin typeface="Linux Biolinum" panose="02000503000000000000" pitchFamily="2" charset="0"/>
                <a:cs typeface="Linux Biolinum" panose="02000503000000000000" pitchFamily="2" charset="0"/>
              </a:endParaRPr>
            </a:p>
          </p:txBody>
        </p:sp>
        <p:sp>
          <p:nvSpPr>
            <p:cNvPr id="10860" name="Rectangle 484">
              <a:extLst>
                <a:ext uri="{FF2B5EF4-FFF2-40B4-BE49-F238E27FC236}">
                  <a16:creationId xmlns:a16="http://schemas.microsoft.com/office/drawing/2014/main" id="{29B78258-4FBE-4769-8B1B-7A72B42B1C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81" y="2448"/>
              <a:ext cx="262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00FF00"/>
                      </a:gs>
                      <a:gs pos="100000">
                        <a:srgbClr val="FFFF00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de-DE" altLang="en-US" sz="1400">
                  <a:solidFill>
                    <a:srgbClr val="000000"/>
                  </a:solidFill>
                  <a:latin typeface="Linux Biolinum" panose="02000503000000000000" pitchFamily="2" charset="0"/>
                  <a:cs typeface="Linux Biolinum" panose="02000503000000000000" pitchFamily="2" charset="0"/>
                </a:rPr>
                <a:t>Shem</a:t>
              </a:r>
              <a:endParaRPr lang="de-DE" altLang="en-US">
                <a:latin typeface="Linux Biolinum" panose="02000503000000000000" pitchFamily="2" charset="0"/>
                <a:cs typeface="Linux Biolinum" panose="02000503000000000000" pitchFamily="2" charset="0"/>
              </a:endParaRPr>
            </a:p>
          </p:txBody>
        </p:sp>
      </p:grpSp>
      <p:sp>
        <p:nvSpPr>
          <p:cNvPr id="10248" name="Line 878">
            <a:extLst>
              <a:ext uri="{FF2B5EF4-FFF2-40B4-BE49-F238E27FC236}">
                <a16:creationId xmlns:a16="http://schemas.microsoft.com/office/drawing/2014/main" id="{2FCF6244-B71A-44B8-A413-79DA5834FF4C}"/>
              </a:ext>
            </a:extLst>
          </p:cNvPr>
          <p:cNvSpPr>
            <a:spLocks noChangeShapeType="1"/>
          </p:cNvSpPr>
          <p:nvPr/>
        </p:nvSpPr>
        <p:spPr bwMode="auto">
          <a:xfrm>
            <a:off x="6261100" y="1012825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9" name="Line 879">
            <a:extLst>
              <a:ext uri="{FF2B5EF4-FFF2-40B4-BE49-F238E27FC236}">
                <a16:creationId xmlns:a16="http://schemas.microsoft.com/office/drawing/2014/main" id="{0B868E0E-1D82-4319-A8D5-2E3FEFE9887C}"/>
              </a:ext>
            </a:extLst>
          </p:cNvPr>
          <p:cNvSpPr>
            <a:spLocks noChangeShapeType="1"/>
          </p:cNvSpPr>
          <p:nvPr/>
        </p:nvSpPr>
        <p:spPr bwMode="auto">
          <a:xfrm>
            <a:off x="6261100" y="1127125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50" name="Line 880">
            <a:extLst>
              <a:ext uri="{FF2B5EF4-FFF2-40B4-BE49-F238E27FC236}">
                <a16:creationId xmlns:a16="http://schemas.microsoft.com/office/drawing/2014/main" id="{FCE54EE0-8A05-4788-A422-7A0BA7E853DB}"/>
              </a:ext>
            </a:extLst>
          </p:cNvPr>
          <p:cNvSpPr>
            <a:spLocks noChangeShapeType="1"/>
          </p:cNvSpPr>
          <p:nvPr/>
        </p:nvSpPr>
        <p:spPr bwMode="auto">
          <a:xfrm>
            <a:off x="6261100" y="1241425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51" name="Line 881">
            <a:extLst>
              <a:ext uri="{FF2B5EF4-FFF2-40B4-BE49-F238E27FC236}">
                <a16:creationId xmlns:a16="http://schemas.microsoft.com/office/drawing/2014/main" id="{F75FB59D-83C0-458B-8977-36E6E002C497}"/>
              </a:ext>
            </a:extLst>
          </p:cNvPr>
          <p:cNvSpPr>
            <a:spLocks noChangeShapeType="1"/>
          </p:cNvSpPr>
          <p:nvPr/>
        </p:nvSpPr>
        <p:spPr bwMode="auto">
          <a:xfrm>
            <a:off x="6261100" y="1355725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52" name="Line 882">
            <a:extLst>
              <a:ext uri="{FF2B5EF4-FFF2-40B4-BE49-F238E27FC236}">
                <a16:creationId xmlns:a16="http://schemas.microsoft.com/office/drawing/2014/main" id="{4AF805D9-3C68-4B8D-9C63-26DAD260F2A3}"/>
              </a:ext>
            </a:extLst>
          </p:cNvPr>
          <p:cNvSpPr>
            <a:spLocks noChangeShapeType="1"/>
          </p:cNvSpPr>
          <p:nvPr/>
        </p:nvSpPr>
        <p:spPr bwMode="auto">
          <a:xfrm>
            <a:off x="6261100" y="1470025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53" name="Line 883">
            <a:extLst>
              <a:ext uri="{FF2B5EF4-FFF2-40B4-BE49-F238E27FC236}">
                <a16:creationId xmlns:a16="http://schemas.microsoft.com/office/drawing/2014/main" id="{9B834843-A35C-4903-9261-8CB265F1E126}"/>
              </a:ext>
            </a:extLst>
          </p:cNvPr>
          <p:cNvSpPr>
            <a:spLocks noChangeShapeType="1"/>
          </p:cNvSpPr>
          <p:nvPr/>
        </p:nvSpPr>
        <p:spPr bwMode="auto">
          <a:xfrm>
            <a:off x="6261100" y="1584325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54" name="Line 884">
            <a:extLst>
              <a:ext uri="{FF2B5EF4-FFF2-40B4-BE49-F238E27FC236}">
                <a16:creationId xmlns:a16="http://schemas.microsoft.com/office/drawing/2014/main" id="{FED12238-6E42-4C5D-9235-AE160656AC71}"/>
              </a:ext>
            </a:extLst>
          </p:cNvPr>
          <p:cNvSpPr>
            <a:spLocks noChangeShapeType="1"/>
          </p:cNvSpPr>
          <p:nvPr/>
        </p:nvSpPr>
        <p:spPr bwMode="auto">
          <a:xfrm>
            <a:off x="6261100" y="1698625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55" name="Line 885">
            <a:extLst>
              <a:ext uri="{FF2B5EF4-FFF2-40B4-BE49-F238E27FC236}">
                <a16:creationId xmlns:a16="http://schemas.microsoft.com/office/drawing/2014/main" id="{C01EAA50-7842-44FC-B879-EE8B6D563543}"/>
              </a:ext>
            </a:extLst>
          </p:cNvPr>
          <p:cNvSpPr>
            <a:spLocks noChangeShapeType="1"/>
          </p:cNvSpPr>
          <p:nvPr/>
        </p:nvSpPr>
        <p:spPr bwMode="auto">
          <a:xfrm>
            <a:off x="6261100" y="1812925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56" name="Line 886">
            <a:extLst>
              <a:ext uri="{FF2B5EF4-FFF2-40B4-BE49-F238E27FC236}">
                <a16:creationId xmlns:a16="http://schemas.microsoft.com/office/drawing/2014/main" id="{9B476263-7304-4625-A592-881E7D1FAC58}"/>
              </a:ext>
            </a:extLst>
          </p:cNvPr>
          <p:cNvSpPr>
            <a:spLocks noChangeShapeType="1"/>
          </p:cNvSpPr>
          <p:nvPr/>
        </p:nvSpPr>
        <p:spPr bwMode="auto">
          <a:xfrm>
            <a:off x="6261100" y="1927225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57" name="Line 887">
            <a:extLst>
              <a:ext uri="{FF2B5EF4-FFF2-40B4-BE49-F238E27FC236}">
                <a16:creationId xmlns:a16="http://schemas.microsoft.com/office/drawing/2014/main" id="{BEAE452F-A4CA-4E2D-9ECF-B23D0FB3CDF5}"/>
              </a:ext>
            </a:extLst>
          </p:cNvPr>
          <p:cNvSpPr>
            <a:spLocks noChangeShapeType="1"/>
          </p:cNvSpPr>
          <p:nvPr/>
        </p:nvSpPr>
        <p:spPr bwMode="auto">
          <a:xfrm>
            <a:off x="6261100" y="2041525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58" name="Line 888">
            <a:extLst>
              <a:ext uri="{FF2B5EF4-FFF2-40B4-BE49-F238E27FC236}">
                <a16:creationId xmlns:a16="http://schemas.microsoft.com/office/drawing/2014/main" id="{94A5070C-35D0-41C2-95A1-E48568A4CB12}"/>
              </a:ext>
            </a:extLst>
          </p:cNvPr>
          <p:cNvSpPr>
            <a:spLocks noChangeShapeType="1"/>
          </p:cNvSpPr>
          <p:nvPr/>
        </p:nvSpPr>
        <p:spPr bwMode="auto">
          <a:xfrm>
            <a:off x="6261100" y="2155825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59" name="Line 889">
            <a:extLst>
              <a:ext uri="{FF2B5EF4-FFF2-40B4-BE49-F238E27FC236}">
                <a16:creationId xmlns:a16="http://schemas.microsoft.com/office/drawing/2014/main" id="{2C7617A5-64C4-4D8B-B26C-F35465869C6D}"/>
              </a:ext>
            </a:extLst>
          </p:cNvPr>
          <p:cNvSpPr>
            <a:spLocks noChangeShapeType="1"/>
          </p:cNvSpPr>
          <p:nvPr/>
        </p:nvSpPr>
        <p:spPr bwMode="auto">
          <a:xfrm>
            <a:off x="6261100" y="2268538"/>
            <a:ext cx="1588" cy="74612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60" name="Line 890">
            <a:extLst>
              <a:ext uri="{FF2B5EF4-FFF2-40B4-BE49-F238E27FC236}">
                <a16:creationId xmlns:a16="http://schemas.microsoft.com/office/drawing/2014/main" id="{5ACCE2FE-4207-438B-BBF6-B46F79535C8B}"/>
              </a:ext>
            </a:extLst>
          </p:cNvPr>
          <p:cNvSpPr>
            <a:spLocks noChangeShapeType="1"/>
          </p:cNvSpPr>
          <p:nvPr/>
        </p:nvSpPr>
        <p:spPr bwMode="auto">
          <a:xfrm>
            <a:off x="6261100" y="23828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61" name="Line 891">
            <a:extLst>
              <a:ext uri="{FF2B5EF4-FFF2-40B4-BE49-F238E27FC236}">
                <a16:creationId xmlns:a16="http://schemas.microsoft.com/office/drawing/2014/main" id="{220D7C7E-649C-4802-BA68-0A5BA9BBC659}"/>
              </a:ext>
            </a:extLst>
          </p:cNvPr>
          <p:cNvSpPr>
            <a:spLocks noChangeShapeType="1"/>
          </p:cNvSpPr>
          <p:nvPr/>
        </p:nvSpPr>
        <p:spPr bwMode="auto">
          <a:xfrm>
            <a:off x="6261100" y="24971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62" name="Line 892">
            <a:extLst>
              <a:ext uri="{FF2B5EF4-FFF2-40B4-BE49-F238E27FC236}">
                <a16:creationId xmlns:a16="http://schemas.microsoft.com/office/drawing/2014/main" id="{C77A35A7-DC3B-4417-BF83-3E5E55ABB96B}"/>
              </a:ext>
            </a:extLst>
          </p:cNvPr>
          <p:cNvSpPr>
            <a:spLocks noChangeShapeType="1"/>
          </p:cNvSpPr>
          <p:nvPr/>
        </p:nvSpPr>
        <p:spPr bwMode="auto">
          <a:xfrm>
            <a:off x="6261100" y="26114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63" name="Line 893">
            <a:extLst>
              <a:ext uri="{FF2B5EF4-FFF2-40B4-BE49-F238E27FC236}">
                <a16:creationId xmlns:a16="http://schemas.microsoft.com/office/drawing/2014/main" id="{49BB0BA5-815A-40B4-93DB-E511F3A63308}"/>
              </a:ext>
            </a:extLst>
          </p:cNvPr>
          <p:cNvSpPr>
            <a:spLocks noChangeShapeType="1"/>
          </p:cNvSpPr>
          <p:nvPr/>
        </p:nvSpPr>
        <p:spPr bwMode="auto">
          <a:xfrm>
            <a:off x="6261100" y="27257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64" name="Line 894">
            <a:extLst>
              <a:ext uri="{FF2B5EF4-FFF2-40B4-BE49-F238E27FC236}">
                <a16:creationId xmlns:a16="http://schemas.microsoft.com/office/drawing/2014/main" id="{A6EFCC74-E63A-4E90-8558-709BBF425CEB}"/>
              </a:ext>
            </a:extLst>
          </p:cNvPr>
          <p:cNvSpPr>
            <a:spLocks noChangeShapeType="1"/>
          </p:cNvSpPr>
          <p:nvPr/>
        </p:nvSpPr>
        <p:spPr bwMode="auto">
          <a:xfrm>
            <a:off x="6261100" y="28400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65" name="Line 895">
            <a:extLst>
              <a:ext uri="{FF2B5EF4-FFF2-40B4-BE49-F238E27FC236}">
                <a16:creationId xmlns:a16="http://schemas.microsoft.com/office/drawing/2014/main" id="{673E95CD-BF7F-4A16-83EF-2C4BF65AFFB4}"/>
              </a:ext>
            </a:extLst>
          </p:cNvPr>
          <p:cNvSpPr>
            <a:spLocks noChangeShapeType="1"/>
          </p:cNvSpPr>
          <p:nvPr/>
        </p:nvSpPr>
        <p:spPr bwMode="auto">
          <a:xfrm>
            <a:off x="6261100" y="29543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66" name="Line 896">
            <a:extLst>
              <a:ext uri="{FF2B5EF4-FFF2-40B4-BE49-F238E27FC236}">
                <a16:creationId xmlns:a16="http://schemas.microsoft.com/office/drawing/2014/main" id="{68A8CEB5-7B40-487A-8DB1-370A16ECF629}"/>
              </a:ext>
            </a:extLst>
          </p:cNvPr>
          <p:cNvSpPr>
            <a:spLocks noChangeShapeType="1"/>
          </p:cNvSpPr>
          <p:nvPr/>
        </p:nvSpPr>
        <p:spPr bwMode="auto">
          <a:xfrm>
            <a:off x="6261100" y="3048000"/>
            <a:ext cx="1588" cy="93663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67" name="Line 897">
            <a:extLst>
              <a:ext uri="{FF2B5EF4-FFF2-40B4-BE49-F238E27FC236}">
                <a16:creationId xmlns:a16="http://schemas.microsoft.com/office/drawing/2014/main" id="{A6FF98DB-27D5-4E7B-BE7D-7C93DC10A3F3}"/>
              </a:ext>
            </a:extLst>
          </p:cNvPr>
          <p:cNvSpPr>
            <a:spLocks noChangeShapeType="1"/>
          </p:cNvSpPr>
          <p:nvPr/>
        </p:nvSpPr>
        <p:spPr bwMode="auto">
          <a:xfrm>
            <a:off x="6261100" y="3200400"/>
            <a:ext cx="1588" cy="55563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68" name="Line 898">
            <a:extLst>
              <a:ext uri="{FF2B5EF4-FFF2-40B4-BE49-F238E27FC236}">
                <a16:creationId xmlns:a16="http://schemas.microsoft.com/office/drawing/2014/main" id="{6490923F-0271-4784-9292-BC1FC3BD8318}"/>
              </a:ext>
            </a:extLst>
          </p:cNvPr>
          <p:cNvSpPr>
            <a:spLocks noChangeShapeType="1"/>
          </p:cNvSpPr>
          <p:nvPr/>
        </p:nvSpPr>
        <p:spPr bwMode="auto">
          <a:xfrm>
            <a:off x="6261100" y="32972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69" name="Line 899">
            <a:extLst>
              <a:ext uri="{FF2B5EF4-FFF2-40B4-BE49-F238E27FC236}">
                <a16:creationId xmlns:a16="http://schemas.microsoft.com/office/drawing/2014/main" id="{8843DB5C-810C-49D2-AE92-355D79F6B017}"/>
              </a:ext>
            </a:extLst>
          </p:cNvPr>
          <p:cNvSpPr>
            <a:spLocks noChangeShapeType="1"/>
          </p:cNvSpPr>
          <p:nvPr/>
        </p:nvSpPr>
        <p:spPr bwMode="auto">
          <a:xfrm>
            <a:off x="6261100" y="34115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70" name="Line 900">
            <a:extLst>
              <a:ext uri="{FF2B5EF4-FFF2-40B4-BE49-F238E27FC236}">
                <a16:creationId xmlns:a16="http://schemas.microsoft.com/office/drawing/2014/main" id="{C9646E13-11E2-4986-9B73-C01D9E5A8E71}"/>
              </a:ext>
            </a:extLst>
          </p:cNvPr>
          <p:cNvSpPr>
            <a:spLocks noChangeShapeType="1"/>
          </p:cNvSpPr>
          <p:nvPr/>
        </p:nvSpPr>
        <p:spPr bwMode="auto">
          <a:xfrm>
            <a:off x="6261100" y="35258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71" name="Line 901">
            <a:extLst>
              <a:ext uri="{FF2B5EF4-FFF2-40B4-BE49-F238E27FC236}">
                <a16:creationId xmlns:a16="http://schemas.microsoft.com/office/drawing/2014/main" id="{9C550DFC-73C6-421E-A195-F177A25839E9}"/>
              </a:ext>
            </a:extLst>
          </p:cNvPr>
          <p:cNvSpPr>
            <a:spLocks noChangeShapeType="1"/>
          </p:cNvSpPr>
          <p:nvPr/>
        </p:nvSpPr>
        <p:spPr bwMode="auto">
          <a:xfrm>
            <a:off x="6261100" y="36401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72" name="Line 902">
            <a:extLst>
              <a:ext uri="{FF2B5EF4-FFF2-40B4-BE49-F238E27FC236}">
                <a16:creationId xmlns:a16="http://schemas.microsoft.com/office/drawing/2014/main" id="{6CE0E7D0-623E-4A4E-BD6D-095C9C75E2C9}"/>
              </a:ext>
            </a:extLst>
          </p:cNvPr>
          <p:cNvSpPr>
            <a:spLocks noChangeShapeType="1"/>
          </p:cNvSpPr>
          <p:nvPr/>
        </p:nvSpPr>
        <p:spPr bwMode="auto">
          <a:xfrm>
            <a:off x="6261100" y="37544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73" name="Line 903">
            <a:extLst>
              <a:ext uri="{FF2B5EF4-FFF2-40B4-BE49-F238E27FC236}">
                <a16:creationId xmlns:a16="http://schemas.microsoft.com/office/drawing/2014/main" id="{8E547940-1F35-413E-9517-D09D72611A01}"/>
              </a:ext>
            </a:extLst>
          </p:cNvPr>
          <p:cNvSpPr>
            <a:spLocks noChangeShapeType="1"/>
          </p:cNvSpPr>
          <p:nvPr/>
        </p:nvSpPr>
        <p:spPr bwMode="auto">
          <a:xfrm>
            <a:off x="6261100" y="38687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74" name="Line 904">
            <a:extLst>
              <a:ext uri="{FF2B5EF4-FFF2-40B4-BE49-F238E27FC236}">
                <a16:creationId xmlns:a16="http://schemas.microsoft.com/office/drawing/2014/main" id="{A3A97857-28D5-42DF-AA4D-C4A828B0DF6D}"/>
              </a:ext>
            </a:extLst>
          </p:cNvPr>
          <p:cNvSpPr>
            <a:spLocks noChangeShapeType="1"/>
          </p:cNvSpPr>
          <p:nvPr/>
        </p:nvSpPr>
        <p:spPr bwMode="auto">
          <a:xfrm>
            <a:off x="6261100" y="39830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3139" name="Group 1091">
            <a:extLst>
              <a:ext uri="{FF2B5EF4-FFF2-40B4-BE49-F238E27FC236}">
                <a16:creationId xmlns:a16="http://schemas.microsoft.com/office/drawing/2014/main" id="{DCF9229E-6E34-4651-AEB6-63794D9C6BF4}"/>
              </a:ext>
            </a:extLst>
          </p:cNvPr>
          <p:cNvGrpSpPr>
            <a:grpSpLocks/>
          </p:cNvGrpSpPr>
          <p:nvPr/>
        </p:nvGrpSpPr>
        <p:grpSpPr bwMode="auto">
          <a:xfrm>
            <a:off x="2667000" y="2590800"/>
            <a:ext cx="1676400" cy="304800"/>
            <a:chOff x="1680" y="1632"/>
            <a:chExt cx="1056" cy="192"/>
          </a:xfrm>
        </p:grpSpPr>
        <p:sp>
          <p:nvSpPr>
            <p:cNvPr id="10857" name="Rectangle 508">
              <a:extLst>
                <a:ext uri="{FF2B5EF4-FFF2-40B4-BE49-F238E27FC236}">
                  <a16:creationId xmlns:a16="http://schemas.microsoft.com/office/drawing/2014/main" id="{E73A4A62-D16A-4443-844B-89E87E72D4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27" y="1660"/>
              <a:ext cx="827" cy="135"/>
            </a:xfrm>
            <a:prstGeom prst="rect">
              <a:avLst/>
            </a:prstGeom>
            <a:solidFill>
              <a:srgbClr val="FF7C80"/>
            </a:solidFill>
            <a:ln w="476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>
                <a:latin typeface="Linux Biolinum" panose="02000503000000000000" pitchFamily="2" charset="0"/>
                <a:cs typeface="Linux Biolinum" panose="02000503000000000000" pitchFamily="2" charset="0"/>
              </a:endParaRPr>
            </a:p>
          </p:txBody>
        </p:sp>
        <p:sp>
          <p:nvSpPr>
            <p:cNvPr id="10858" name="Text Box 1089">
              <a:extLst>
                <a:ext uri="{FF2B5EF4-FFF2-40B4-BE49-F238E27FC236}">
                  <a16:creationId xmlns:a16="http://schemas.microsoft.com/office/drawing/2014/main" id="{EB2A5252-2F39-418A-92B1-E8260F257E3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80" y="1632"/>
              <a:ext cx="1056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de-DE" altLang="en-US" sz="1400">
                  <a:latin typeface="Linux Biolinum" panose="02000503000000000000" pitchFamily="2" charset="0"/>
                  <a:cs typeface="Linux Biolinum" panose="02000503000000000000" pitchFamily="2" charset="0"/>
                </a:rPr>
                <a:t>Enoch – transl.</a:t>
              </a:r>
            </a:p>
          </p:txBody>
        </p:sp>
      </p:grpSp>
      <p:sp>
        <p:nvSpPr>
          <p:cNvPr id="10276" name="Rectangle 445">
            <a:extLst>
              <a:ext uri="{FF2B5EF4-FFF2-40B4-BE49-F238E27FC236}">
                <a16:creationId xmlns:a16="http://schemas.microsoft.com/office/drawing/2014/main" id="{4395E53E-ACAC-4778-B256-C8CAE1C95123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699294" y="513556"/>
            <a:ext cx="320675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en-US" sz="1800">
                <a:solidFill>
                  <a:srgbClr val="000000"/>
                </a:solidFill>
                <a:latin typeface="Linux Biolinum" panose="02000503000000000000" pitchFamily="2" charset="0"/>
                <a:cs typeface="Linux Biolinum" panose="02000503000000000000" pitchFamily="2" charset="0"/>
              </a:rPr>
              <a:t>100</a:t>
            </a:r>
            <a:endParaRPr lang="de-DE" altLang="en-US">
              <a:latin typeface="Linux Biolinum" panose="02000503000000000000" pitchFamily="2" charset="0"/>
              <a:cs typeface="Linux Biolinum" panose="02000503000000000000" pitchFamily="2" charset="0"/>
            </a:endParaRPr>
          </a:p>
        </p:txBody>
      </p:sp>
      <p:sp>
        <p:nvSpPr>
          <p:cNvPr id="10277" name="Rectangle 446">
            <a:extLst>
              <a:ext uri="{FF2B5EF4-FFF2-40B4-BE49-F238E27FC236}">
                <a16:creationId xmlns:a16="http://schemas.microsoft.com/office/drawing/2014/main" id="{192FF5BB-5E6A-46D8-9D11-7F56F7C5CEAD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1056481" y="513557"/>
            <a:ext cx="32067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en-US" sz="1800">
                <a:solidFill>
                  <a:srgbClr val="000000"/>
                </a:solidFill>
                <a:latin typeface="Linux Biolinum" panose="02000503000000000000" pitchFamily="2" charset="0"/>
                <a:cs typeface="Linux Biolinum" panose="02000503000000000000" pitchFamily="2" charset="0"/>
              </a:rPr>
              <a:t>200</a:t>
            </a:r>
            <a:endParaRPr lang="de-DE" altLang="en-US">
              <a:latin typeface="Linux Biolinum" panose="02000503000000000000" pitchFamily="2" charset="0"/>
              <a:cs typeface="Linux Biolinum" panose="02000503000000000000" pitchFamily="2" charset="0"/>
            </a:endParaRPr>
          </a:p>
        </p:txBody>
      </p:sp>
      <p:sp>
        <p:nvSpPr>
          <p:cNvPr id="10278" name="Rectangle 447">
            <a:extLst>
              <a:ext uri="{FF2B5EF4-FFF2-40B4-BE49-F238E27FC236}">
                <a16:creationId xmlns:a16="http://schemas.microsoft.com/office/drawing/2014/main" id="{62DAF924-6845-4229-84B1-171A7EFF1868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3883819" y="516731"/>
            <a:ext cx="428625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en-US" sz="1800">
                <a:solidFill>
                  <a:srgbClr val="000000"/>
                </a:solidFill>
                <a:latin typeface="Linux Biolinum" panose="02000503000000000000" pitchFamily="2" charset="0"/>
                <a:cs typeface="Linux Biolinum" panose="02000503000000000000" pitchFamily="2" charset="0"/>
              </a:rPr>
              <a:t>1000</a:t>
            </a:r>
            <a:endParaRPr lang="de-DE" altLang="en-US">
              <a:latin typeface="Linux Biolinum" panose="02000503000000000000" pitchFamily="2" charset="0"/>
              <a:cs typeface="Linux Biolinum" panose="02000503000000000000" pitchFamily="2" charset="0"/>
            </a:endParaRPr>
          </a:p>
        </p:txBody>
      </p:sp>
      <p:sp>
        <p:nvSpPr>
          <p:cNvPr id="10279" name="Rectangle 448">
            <a:extLst>
              <a:ext uri="{FF2B5EF4-FFF2-40B4-BE49-F238E27FC236}">
                <a16:creationId xmlns:a16="http://schemas.microsoft.com/office/drawing/2014/main" id="{11A4BBF0-4AC3-4DE6-AEE9-AC609622DCDC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3579019" y="513556"/>
            <a:ext cx="320675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en-US" sz="1800">
                <a:solidFill>
                  <a:srgbClr val="000000"/>
                </a:solidFill>
                <a:latin typeface="Linux Biolinum" panose="02000503000000000000" pitchFamily="2" charset="0"/>
                <a:cs typeface="Linux Biolinum" panose="02000503000000000000" pitchFamily="2" charset="0"/>
              </a:rPr>
              <a:t>900</a:t>
            </a:r>
            <a:endParaRPr lang="de-DE" altLang="en-US">
              <a:latin typeface="Linux Biolinum" panose="02000503000000000000" pitchFamily="2" charset="0"/>
              <a:cs typeface="Linux Biolinum" panose="02000503000000000000" pitchFamily="2" charset="0"/>
            </a:endParaRPr>
          </a:p>
        </p:txBody>
      </p:sp>
      <p:sp>
        <p:nvSpPr>
          <p:cNvPr id="10280" name="Rectangle 449">
            <a:extLst>
              <a:ext uri="{FF2B5EF4-FFF2-40B4-BE49-F238E27FC236}">
                <a16:creationId xmlns:a16="http://schemas.microsoft.com/office/drawing/2014/main" id="{BC50F504-C1D3-4392-91D9-9E737A0C43BD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3218656" y="513557"/>
            <a:ext cx="32067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en-US" sz="1800">
                <a:solidFill>
                  <a:srgbClr val="000000"/>
                </a:solidFill>
                <a:latin typeface="Linux Biolinum" panose="02000503000000000000" pitchFamily="2" charset="0"/>
                <a:cs typeface="Linux Biolinum" panose="02000503000000000000" pitchFamily="2" charset="0"/>
              </a:rPr>
              <a:t>800</a:t>
            </a:r>
            <a:endParaRPr lang="de-DE" altLang="en-US">
              <a:latin typeface="Linux Biolinum" panose="02000503000000000000" pitchFamily="2" charset="0"/>
              <a:cs typeface="Linux Biolinum" panose="02000503000000000000" pitchFamily="2" charset="0"/>
            </a:endParaRPr>
          </a:p>
        </p:txBody>
      </p:sp>
      <p:sp>
        <p:nvSpPr>
          <p:cNvPr id="10281" name="Rectangle 450">
            <a:extLst>
              <a:ext uri="{FF2B5EF4-FFF2-40B4-BE49-F238E27FC236}">
                <a16:creationId xmlns:a16="http://schemas.microsoft.com/office/drawing/2014/main" id="{5B43A61F-90D6-4FB4-92AD-2686881F31E5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2856706" y="513557"/>
            <a:ext cx="32067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en-US" sz="1800">
                <a:solidFill>
                  <a:srgbClr val="000000"/>
                </a:solidFill>
                <a:latin typeface="Linux Biolinum" panose="02000503000000000000" pitchFamily="2" charset="0"/>
                <a:cs typeface="Linux Biolinum" panose="02000503000000000000" pitchFamily="2" charset="0"/>
              </a:rPr>
              <a:t>700</a:t>
            </a:r>
            <a:endParaRPr lang="de-DE" altLang="en-US">
              <a:latin typeface="Linux Biolinum" panose="02000503000000000000" pitchFamily="2" charset="0"/>
              <a:cs typeface="Linux Biolinum" panose="02000503000000000000" pitchFamily="2" charset="0"/>
            </a:endParaRPr>
          </a:p>
        </p:txBody>
      </p:sp>
      <p:sp>
        <p:nvSpPr>
          <p:cNvPr id="10282" name="Rectangle 451">
            <a:extLst>
              <a:ext uri="{FF2B5EF4-FFF2-40B4-BE49-F238E27FC236}">
                <a16:creationId xmlns:a16="http://schemas.microsoft.com/office/drawing/2014/main" id="{5962331D-0E05-4A27-B83B-5196B03C75B0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2496344" y="513556"/>
            <a:ext cx="320675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en-US" sz="1800">
                <a:solidFill>
                  <a:srgbClr val="000000"/>
                </a:solidFill>
                <a:latin typeface="Linux Biolinum" panose="02000503000000000000" pitchFamily="2" charset="0"/>
                <a:cs typeface="Linux Biolinum" panose="02000503000000000000" pitchFamily="2" charset="0"/>
              </a:rPr>
              <a:t>600</a:t>
            </a:r>
            <a:endParaRPr lang="de-DE" altLang="en-US">
              <a:latin typeface="Linux Biolinum" panose="02000503000000000000" pitchFamily="2" charset="0"/>
              <a:cs typeface="Linux Biolinum" panose="02000503000000000000" pitchFamily="2" charset="0"/>
            </a:endParaRPr>
          </a:p>
        </p:txBody>
      </p:sp>
      <p:sp>
        <p:nvSpPr>
          <p:cNvPr id="10283" name="Rectangle 452">
            <a:extLst>
              <a:ext uri="{FF2B5EF4-FFF2-40B4-BE49-F238E27FC236}">
                <a16:creationId xmlns:a16="http://schemas.microsoft.com/office/drawing/2014/main" id="{95965D9E-7F7F-4891-964C-DE1AF9AB97B9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2139156" y="513557"/>
            <a:ext cx="32067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en-US" sz="1800">
                <a:solidFill>
                  <a:srgbClr val="000000"/>
                </a:solidFill>
                <a:latin typeface="Linux Biolinum" panose="02000503000000000000" pitchFamily="2" charset="0"/>
                <a:cs typeface="Linux Biolinum" panose="02000503000000000000" pitchFamily="2" charset="0"/>
              </a:rPr>
              <a:t>500</a:t>
            </a:r>
            <a:endParaRPr lang="de-DE" altLang="en-US">
              <a:latin typeface="Linux Biolinum" panose="02000503000000000000" pitchFamily="2" charset="0"/>
              <a:cs typeface="Linux Biolinum" panose="02000503000000000000" pitchFamily="2" charset="0"/>
            </a:endParaRPr>
          </a:p>
        </p:txBody>
      </p:sp>
      <p:sp>
        <p:nvSpPr>
          <p:cNvPr id="10284" name="Rectangle 453">
            <a:extLst>
              <a:ext uri="{FF2B5EF4-FFF2-40B4-BE49-F238E27FC236}">
                <a16:creationId xmlns:a16="http://schemas.microsoft.com/office/drawing/2014/main" id="{200BF3D8-BC9A-43C4-9AEE-C30ABFDD91D8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1780381" y="513557"/>
            <a:ext cx="32067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en-US" sz="1800">
                <a:solidFill>
                  <a:srgbClr val="000000"/>
                </a:solidFill>
                <a:latin typeface="Linux Biolinum" panose="02000503000000000000" pitchFamily="2" charset="0"/>
                <a:cs typeface="Linux Biolinum" panose="02000503000000000000" pitchFamily="2" charset="0"/>
              </a:rPr>
              <a:t>400</a:t>
            </a:r>
            <a:endParaRPr lang="de-DE" altLang="en-US">
              <a:latin typeface="Linux Biolinum" panose="02000503000000000000" pitchFamily="2" charset="0"/>
              <a:cs typeface="Linux Biolinum" panose="02000503000000000000" pitchFamily="2" charset="0"/>
            </a:endParaRPr>
          </a:p>
        </p:txBody>
      </p:sp>
      <p:sp>
        <p:nvSpPr>
          <p:cNvPr id="10285" name="Rectangle 454">
            <a:extLst>
              <a:ext uri="{FF2B5EF4-FFF2-40B4-BE49-F238E27FC236}">
                <a16:creationId xmlns:a16="http://schemas.microsoft.com/office/drawing/2014/main" id="{DB25BCDE-C697-4207-907E-AC8CA8EC1529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1416844" y="513556"/>
            <a:ext cx="320675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en-US" sz="1800">
                <a:solidFill>
                  <a:srgbClr val="000000"/>
                </a:solidFill>
                <a:latin typeface="Linux Biolinum" panose="02000503000000000000" pitchFamily="2" charset="0"/>
                <a:cs typeface="Linux Biolinum" panose="02000503000000000000" pitchFamily="2" charset="0"/>
              </a:rPr>
              <a:t>300</a:t>
            </a:r>
            <a:endParaRPr lang="de-DE" altLang="en-US">
              <a:latin typeface="Linux Biolinum" panose="02000503000000000000" pitchFamily="2" charset="0"/>
              <a:cs typeface="Linux Biolinum" panose="02000503000000000000" pitchFamily="2" charset="0"/>
            </a:endParaRPr>
          </a:p>
        </p:txBody>
      </p:sp>
      <p:sp>
        <p:nvSpPr>
          <p:cNvPr id="10286" name="Rectangle 455">
            <a:extLst>
              <a:ext uri="{FF2B5EF4-FFF2-40B4-BE49-F238E27FC236}">
                <a16:creationId xmlns:a16="http://schemas.microsoft.com/office/drawing/2014/main" id="{25A45120-4621-4FAF-BBE2-4B05575180BD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5682456" y="516732"/>
            <a:ext cx="42862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en-US" sz="1800">
                <a:solidFill>
                  <a:srgbClr val="000000"/>
                </a:solidFill>
                <a:latin typeface="Linux Biolinum" panose="02000503000000000000" pitchFamily="2" charset="0"/>
                <a:cs typeface="Linux Biolinum" panose="02000503000000000000" pitchFamily="2" charset="0"/>
              </a:rPr>
              <a:t>1500</a:t>
            </a:r>
            <a:endParaRPr lang="de-DE" altLang="en-US">
              <a:latin typeface="Linux Biolinum" panose="02000503000000000000" pitchFamily="2" charset="0"/>
              <a:cs typeface="Linux Biolinum" panose="02000503000000000000" pitchFamily="2" charset="0"/>
            </a:endParaRPr>
          </a:p>
        </p:txBody>
      </p:sp>
      <p:sp>
        <p:nvSpPr>
          <p:cNvPr id="10287" name="Rectangle 456">
            <a:extLst>
              <a:ext uri="{FF2B5EF4-FFF2-40B4-BE49-F238E27FC236}">
                <a16:creationId xmlns:a16="http://schemas.microsoft.com/office/drawing/2014/main" id="{CE2BA0C2-3016-43BA-BE33-C4714882A8EF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5322094" y="516731"/>
            <a:ext cx="428625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en-US" sz="1800">
                <a:solidFill>
                  <a:srgbClr val="000000"/>
                </a:solidFill>
                <a:latin typeface="Linux Biolinum" panose="02000503000000000000" pitchFamily="2" charset="0"/>
                <a:cs typeface="Linux Biolinum" panose="02000503000000000000" pitchFamily="2" charset="0"/>
              </a:rPr>
              <a:t>1400</a:t>
            </a:r>
            <a:endParaRPr lang="de-DE" altLang="en-US">
              <a:latin typeface="Linux Biolinum" panose="02000503000000000000" pitchFamily="2" charset="0"/>
              <a:cs typeface="Linux Biolinum" panose="02000503000000000000" pitchFamily="2" charset="0"/>
            </a:endParaRPr>
          </a:p>
        </p:txBody>
      </p:sp>
      <p:sp>
        <p:nvSpPr>
          <p:cNvPr id="10288" name="Rectangle 457">
            <a:extLst>
              <a:ext uri="{FF2B5EF4-FFF2-40B4-BE49-F238E27FC236}">
                <a16:creationId xmlns:a16="http://schemas.microsoft.com/office/drawing/2014/main" id="{910324EF-4DE1-46BF-89F2-181585BD506B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4964906" y="516732"/>
            <a:ext cx="42862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en-US" sz="1800">
                <a:solidFill>
                  <a:srgbClr val="000000"/>
                </a:solidFill>
                <a:latin typeface="Linux Biolinum" panose="02000503000000000000" pitchFamily="2" charset="0"/>
                <a:cs typeface="Linux Biolinum" panose="02000503000000000000" pitchFamily="2" charset="0"/>
              </a:rPr>
              <a:t>1300</a:t>
            </a:r>
            <a:endParaRPr lang="de-DE" altLang="en-US">
              <a:latin typeface="Linux Biolinum" panose="02000503000000000000" pitchFamily="2" charset="0"/>
              <a:cs typeface="Linux Biolinum" panose="02000503000000000000" pitchFamily="2" charset="0"/>
            </a:endParaRPr>
          </a:p>
        </p:txBody>
      </p:sp>
      <p:sp>
        <p:nvSpPr>
          <p:cNvPr id="10289" name="Rectangle 458">
            <a:extLst>
              <a:ext uri="{FF2B5EF4-FFF2-40B4-BE49-F238E27FC236}">
                <a16:creationId xmlns:a16="http://schemas.microsoft.com/office/drawing/2014/main" id="{075CA193-413F-4876-9388-7BD81B4B48CC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4604544" y="516731"/>
            <a:ext cx="428625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en-US" sz="1800">
                <a:solidFill>
                  <a:srgbClr val="000000"/>
                </a:solidFill>
                <a:latin typeface="Linux Biolinum" panose="02000503000000000000" pitchFamily="2" charset="0"/>
                <a:cs typeface="Linux Biolinum" panose="02000503000000000000" pitchFamily="2" charset="0"/>
              </a:rPr>
              <a:t>1200</a:t>
            </a:r>
            <a:endParaRPr lang="de-DE" altLang="en-US">
              <a:latin typeface="Linux Biolinum" panose="02000503000000000000" pitchFamily="2" charset="0"/>
              <a:cs typeface="Linux Biolinum" panose="02000503000000000000" pitchFamily="2" charset="0"/>
            </a:endParaRPr>
          </a:p>
        </p:txBody>
      </p:sp>
      <p:sp>
        <p:nvSpPr>
          <p:cNvPr id="10290" name="Rectangle 459">
            <a:extLst>
              <a:ext uri="{FF2B5EF4-FFF2-40B4-BE49-F238E27FC236}">
                <a16:creationId xmlns:a16="http://schemas.microsoft.com/office/drawing/2014/main" id="{EF20641E-1522-4EE1-ABAA-94D7678C2B3B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4242594" y="516731"/>
            <a:ext cx="428625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en-US" sz="1800">
                <a:solidFill>
                  <a:srgbClr val="000000"/>
                </a:solidFill>
                <a:latin typeface="Linux Biolinum" panose="02000503000000000000" pitchFamily="2" charset="0"/>
                <a:cs typeface="Linux Biolinum" panose="02000503000000000000" pitchFamily="2" charset="0"/>
              </a:rPr>
              <a:t>1100</a:t>
            </a:r>
            <a:endParaRPr lang="de-DE" altLang="en-US">
              <a:latin typeface="Linux Biolinum" panose="02000503000000000000" pitchFamily="2" charset="0"/>
              <a:cs typeface="Linux Biolinum" panose="02000503000000000000" pitchFamily="2" charset="0"/>
            </a:endParaRPr>
          </a:p>
        </p:txBody>
      </p:sp>
      <p:grpSp>
        <p:nvGrpSpPr>
          <p:cNvPr id="3107" name="Group 1059">
            <a:extLst>
              <a:ext uri="{FF2B5EF4-FFF2-40B4-BE49-F238E27FC236}">
                <a16:creationId xmlns:a16="http://schemas.microsoft.com/office/drawing/2014/main" id="{0C16AE20-ACD2-4E40-9437-AEC40FE483D1}"/>
              </a:ext>
            </a:extLst>
          </p:cNvPr>
          <p:cNvGrpSpPr>
            <a:grpSpLocks/>
          </p:cNvGrpSpPr>
          <p:nvPr/>
        </p:nvGrpSpPr>
        <p:grpSpPr bwMode="auto">
          <a:xfrm>
            <a:off x="501650" y="1190625"/>
            <a:ext cx="3346450" cy="219075"/>
            <a:chOff x="316" y="750"/>
            <a:chExt cx="2108" cy="138"/>
          </a:xfrm>
        </p:grpSpPr>
        <p:sp>
          <p:nvSpPr>
            <p:cNvPr id="10855" name="Rectangle 460">
              <a:extLst>
                <a:ext uri="{FF2B5EF4-FFF2-40B4-BE49-F238E27FC236}">
                  <a16:creationId xmlns:a16="http://schemas.microsoft.com/office/drawing/2014/main" id="{6DB9B55A-4785-4B90-805C-CF45310AB9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" y="753"/>
              <a:ext cx="2108" cy="135"/>
            </a:xfrm>
            <a:prstGeom prst="rect">
              <a:avLst/>
            </a:prstGeom>
            <a:solidFill>
              <a:srgbClr val="00FF00"/>
            </a:solidFill>
            <a:ln w="476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>
                <a:latin typeface="Linux Biolinum" panose="02000503000000000000" pitchFamily="2" charset="0"/>
                <a:cs typeface="Linux Biolinum" panose="02000503000000000000" pitchFamily="2" charset="0"/>
              </a:endParaRPr>
            </a:p>
          </p:txBody>
        </p:sp>
        <p:sp>
          <p:nvSpPr>
            <p:cNvPr id="10856" name="Rectangle 461">
              <a:extLst>
                <a:ext uri="{FF2B5EF4-FFF2-40B4-BE49-F238E27FC236}">
                  <a16:creationId xmlns:a16="http://schemas.microsoft.com/office/drawing/2014/main" id="{528808E1-39FD-4BB1-A904-0466A88418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" y="750"/>
              <a:ext cx="276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de-DE" altLang="en-US" sz="1400">
                  <a:solidFill>
                    <a:srgbClr val="000000"/>
                  </a:solidFill>
                  <a:latin typeface="Linux Biolinum" panose="02000503000000000000" pitchFamily="2" charset="0"/>
                  <a:cs typeface="Linux Biolinum" panose="02000503000000000000" pitchFamily="2" charset="0"/>
                </a:rPr>
                <a:t>Adam</a:t>
              </a:r>
              <a:endParaRPr lang="de-DE" altLang="en-US">
                <a:latin typeface="Linux Biolinum" panose="02000503000000000000" pitchFamily="2" charset="0"/>
                <a:cs typeface="Linux Biolinum" panose="02000503000000000000" pitchFamily="2" charset="0"/>
              </a:endParaRPr>
            </a:p>
          </p:txBody>
        </p:sp>
      </p:grpSp>
      <p:grpSp>
        <p:nvGrpSpPr>
          <p:cNvPr id="3108" name="Group 1060">
            <a:extLst>
              <a:ext uri="{FF2B5EF4-FFF2-40B4-BE49-F238E27FC236}">
                <a16:creationId xmlns:a16="http://schemas.microsoft.com/office/drawing/2014/main" id="{794A20EC-6CE2-4B45-9F98-2777B91643FC}"/>
              </a:ext>
            </a:extLst>
          </p:cNvPr>
          <p:cNvGrpSpPr>
            <a:grpSpLocks/>
          </p:cNvGrpSpPr>
          <p:nvPr/>
        </p:nvGrpSpPr>
        <p:grpSpPr bwMode="auto">
          <a:xfrm>
            <a:off x="968375" y="1550988"/>
            <a:ext cx="3281363" cy="220662"/>
            <a:chOff x="610" y="977"/>
            <a:chExt cx="2067" cy="139"/>
          </a:xfrm>
        </p:grpSpPr>
        <p:sp>
          <p:nvSpPr>
            <p:cNvPr id="10853" name="Rectangle 462">
              <a:extLst>
                <a:ext uri="{FF2B5EF4-FFF2-40B4-BE49-F238E27FC236}">
                  <a16:creationId xmlns:a16="http://schemas.microsoft.com/office/drawing/2014/main" id="{DDF223C1-039C-4C81-920C-91101556AD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0" y="978"/>
              <a:ext cx="2067" cy="138"/>
            </a:xfrm>
            <a:prstGeom prst="rect">
              <a:avLst/>
            </a:prstGeom>
            <a:solidFill>
              <a:srgbClr val="00FF00"/>
            </a:solidFill>
            <a:ln w="476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>
                <a:latin typeface="Linux Biolinum" panose="02000503000000000000" pitchFamily="2" charset="0"/>
                <a:cs typeface="Linux Biolinum" panose="02000503000000000000" pitchFamily="2" charset="0"/>
              </a:endParaRPr>
            </a:p>
          </p:txBody>
        </p:sp>
        <p:sp>
          <p:nvSpPr>
            <p:cNvPr id="10854" name="Rectangle 463">
              <a:extLst>
                <a:ext uri="{FF2B5EF4-FFF2-40B4-BE49-F238E27FC236}">
                  <a16:creationId xmlns:a16="http://schemas.microsoft.com/office/drawing/2014/main" id="{3A1E1641-9C33-43FD-83E2-0AE11FB710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2" y="977"/>
              <a:ext cx="209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de-DE" altLang="en-US" sz="1400">
                  <a:solidFill>
                    <a:srgbClr val="000000"/>
                  </a:solidFill>
                  <a:latin typeface="Linux Biolinum" panose="02000503000000000000" pitchFamily="2" charset="0"/>
                  <a:cs typeface="Linux Biolinum" panose="02000503000000000000" pitchFamily="2" charset="0"/>
                </a:rPr>
                <a:t>Seth</a:t>
              </a:r>
              <a:endParaRPr lang="de-DE" altLang="en-US">
                <a:latin typeface="Linux Biolinum" panose="02000503000000000000" pitchFamily="2" charset="0"/>
                <a:cs typeface="Linux Biolinum" panose="02000503000000000000" pitchFamily="2" charset="0"/>
              </a:endParaRPr>
            </a:p>
          </p:txBody>
        </p:sp>
      </p:grpSp>
      <p:grpSp>
        <p:nvGrpSpPr>
          <p:cNvPr id="3109" name="Group 1061">
            <a:extLst>
              <a:ext uri="{FF2B5EF4-FFF2-40B4-BE49-F238E27FC236}">
                <a16:creationId xmlns:a16="http://schemas.microsoft.com/office/drawing/2014/main" id="{E26725F1-5D84-4F7D-9E28-D79B4DAFBDB0}"/>
              </a:ext>
            </a:extLst>
          </p:cNvPr>
          <p:cNvGrpSpPr>
            <a:grpSpLocks/>
          </p:cNvGrpSpPr>
          <p:nvPr/>
        </p:nvGrpSpPr>
        <p:grpSpPr bwMode="auto">
          <a:xfrm>
            <a:off x="1347788" y="1766888"/>
            <a:ext cx="3259137" cy="219075"/>
            <a:chOff x="849" y="1113"/>
            <a:chExt cx="2053" cy="138"/>
          </a:xfrm>
        </p:grpSpPr>
        <p:sp>
          <p:nvSpPr>
            <p:cNvPr id="10851" name="Rectangle 464">
              <a:extLst>
                <a:ext uri="{FF2B5EF4-FFF2-40B4-BE49-F238E27FC236}">
                  <a16:creationId xmlns:a16="http://schemas.microsoft.com/office/drawing/2014/main" id="{1B8C7FE8-C081-4EF9-9B3B-ED4DEF2DFC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9" y="1116"/>
              <a:ext cx="2053" cy="135"/>
            </a:xfrm>
            <a:prstGeom prst="rect">
              <a:avLst/>
            </a:prstGeom>
            <a:solidFill>
              <a:srgbClr val="00FF00"/>
            </a:solidFill>
            <a:ln w="476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>
                <a:latin typeface="Linux Biolinum" panose="02000503000000000000" pitchFamily="2" charset="0"/>
                <a:cs typeface="Linux Biolinum" panose="02000503000000000000" pitchFamily="2" charset="0"/>
              </a:endParaRPr>
            </a:p>
          </p:txBody>
        </p:sp>
        <p:sp>
          <p:nvSpPr>
            <p:cNvPr id="10852" name="Rectangle 465">
              <a:extLst>
                <a:ext uri="{FF2B5EF4-FFF2-40B4-BE49-F238E27FC236}">
                  <a16:creationId xmlns:a16="http://schemas.microsoft.com/office/drawing/2014/main" id="{31FD10DD-C5D8-427C-94DD-0BFA2A0EBE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1" y="1113"/>
              <a:ext cx="284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de-DE" altLang="en-US" sz="1400">
                  <a:solidFill>
                    <a:srgbClr val="000000"/>
                  </a:solidFill>
                  <a:latin typeface="Linux Biolinum" panose="02000503000000000000" pitchFamily="2" charset="0"/>
                  <a:cs typeface="Linux Biolinum" panose="02000503000000000000" pitchFamily="2" charset="0"/>
                </a:rPr>
                <a:t>Enosh</a:t>
              </a:r>
              <a:endParaRPr lang="de-DE" altLang="en-US">
                <a:latin typeface="Linux Biolinum" panose="02000503000000000000" pitchFamily="2" charset="0"/>
                <a:cs typeface="Linux Biolinum" panose="02000503000000000000" pitchFamily="2" charset="0"/>
              </a:endParaRPr>
            </a:p>
          </p:txBody>
        </p:sp>
      </p:grpSp>
      <p:grpSp>
        <p:nvGrpSpPr>
          <p:cNvPr id="3110" name="Group 1062">
            <a:extLst>
              <a:ext uri="{FF2B5EF4-FFF2-40B4-BE49-F238E27FC236}">
                <a16:creationId xmlns:a16="http://schemas.microsoft.com/office/drawing/2014/main" id="{C2FF5877-06C3-489A-B351-D30133FE9F0E}"/>
              </a:ext>
            </a:extLst>
          </p:cNvPr>
          <p:cNvGrpSpPr>
            <a:grpSpLocks/>
          </p:cNvGrpSpPr>
          <p:nvPr/>
        </p:nvGrpSpPr>
        <p:grpSpPr bwMode="auto">
          <a:xfrm>
            <a:off x="1671638" y="1981200"/>
            <a:ext cx="3273425" cy="219075"/>
            <a:chOff x="1053" y="1248"/>
            <a:chExt cx="2062" cy="138"/>
          </a:xfrm>
        </p:grpSpPr>
        <p:sp>
          <p:nvSpPr>
            <p:cNvPr id="10849" name="Rectangle 466">
              <a:extLst>
                <a:ext uri="{FF2B5EF4-FFF2-40B4-BE49-F238E27FC236}">
                  <a16:creationId xmlns:a16="http://schemas.microsoft.com/office/drawing/2014/main" id="{79BDA9C0-63B6-4E2A-969A-B67A48FDAA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3" y="1251"/>
              <a:ext cx="2062" cy="135"/>
            </a:xfrm>
            <a:prstGeom prst="rect">
              <a:avLst/>
            </a:prstGeom>
            <a:solidFill>
              <a:srgbClr val="00FF00"/>
            </a:solidFill>
            <a:ln w="476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>
                <a:latin typeface="Linux Biolinum" panose="02000503000000000000" pitchFamily="2" charset="0"/>
                <a:cs typeface="Linux Biolinum" panose="02000503000000000000" pitchFamily="2" charset="0"/>
              </a:endParaRPr>
            </a:p>
          </p:txBody>
        </p:sp>
        <p:sp>
          <p:nvSpPr>
            <p:cNvPr id="10850" name="Rectangle 467">
              <a:extLst>
                <a:ext uri="{FF2B5EF4-FFF2-40B4-BE49-F238E27FC236}">
                  <a16:creationId xmlns:a16="http://schemas.microsoft.com/office/drawing/2014/main" id="{BFBB9503-8DFD-4CF0-9F44-118350587E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5" y="1248"/>
              <a:ext cx="336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de-DE" altLang="en-US" sz="1400">
                  <a:solidFill>
                    <a:srgbClr val="000000"/>
                  </a:solidFill>
                  <a:latin typeface="Linux Biolinum" panose="02000503000000000000" pitchFamily="2" charset="0"/>
                  <a:cs typeface="Linux Biolinum" panose="02000503000000000000" pitchFamily="2" charset="0"/>
                </a:rPr>
                <a:t>Cainan</a:t>
              </a:r>
              <a:endParaRPr lang="de-DE" altLang="en-US">
                <a:latin typeface="Linux Biolinum" panose="02000503000000000000" pitchFamily="2" charset="0"/>
                <a:cs typeface="Linux Biolinum" panose="02000503000000000000" pitchFamily="2" charset="0"/>
              </a:endParaRPr>
            </a:p>
          </p:txBody>
        </p:sp>
      </p:grpSp>
      <p:grpSp>
        <p:nvGrpSpPr>
          <p:cNvPr id="3112" name="Group 1064">
            <a:extLst>
              <a:ext uri="{FF2B5EF4-FFF2-40B4-BE49-F238E27FC236}">
                <a16:creationId xmlns:a16="http://schemas.microsoft.com/office/drawing/2014/main" id="{4C730A6B-C5F4-4AFB-95CE-4C696603577C}"/>
              </a:ext>
            </a:extLst>
          </p:cNvPr>
          <p:cNvGrpSpPr>
            <a:grpSpLocks/>
          </p:cNvGrpSpPr>
          <p:nvPr/>
        </p:nvGrpSpPr>
        <p:grpSpPr bwMode="auto">
          <a:xfrm>
            <a:off x="2157413" y="2414588"/>
            <a:ext cx="3463925" cy="220662"/>
            <a:chOff x="1359" y="1521"/>
            <a:chExt cx="2182" cy="139"/>
          </a:xfrm>
        </p:grpSpPr>
        <p:sp>
          <p:nvSpPr>
            <p:cNvPr id="10847" name="Rectangle 468">
              <a:extLst>
                <a:ext uri="{FF2B5EF4-FFF2-40B4-BE49-F238E27FC236}">
                  <a16:creationId xmlns:a16="http://schemas.microsoft.com/office/drawing/2014/main" id="{F745D965-F5FF-4F2D-9BBC-840C8EF719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9" y="1522"/>
              <a:ext cx="2182" cy="138"/>
            </a:xfrm>
            <a:prstGeom prst="rect">
              <a:avLst/>
            </a:prstGeom>
            <a:solidFill>
              <a:srgbClr val="00FF00"/>
            </a:solidFill>
            <a:ln w="476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>
                <a:latin typeface="Linux Biolinum" panose="02000503000000000000" pitchFamily="2" charset="0"/>
                <a:cs typeface="Linux Biolinum" panose="02000503000000000000" pitchFamily="2" charset="0"/>
              </a:endParaRPr>
            </a:p>
          </p:txBody>
        </p:sp>
        <p:sp>
          <p:nvSpPr>
            <p:cNvPr id="10848" name="Rectangle 469">
              <a:extLst>
                <a:ext uri="{FF2B5EF4-FFF2-40B4-BE49-F238E27FC236}">
                  <a16:creationId xmlns:a16="http://schemas.microsoft.com/office/drawing/2014/main" id="{B4FBAEDD-7949-4DF7-8F50-483170E62E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0" y="1521"/>
              <a:ext cx="239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de-DE" altLang="en-US" sz="1400">
                  <a:solidFill>
                    <a:srgbClr val="000000"/>
                  </a:solidFill>
                  <a:latin typeface="Linux Biolinum" panose="02000503000000000000" pitchFamily="2" charset="0"/>
                  <a:cs typeface="Linux Biolinum" panose="02000503000000000000" pitchFamily="2" charset="0"/>
                </a:rPr>
                <a:t>Jered</a:t>
              </a:r>
              <a:endParaRPr lang="de-DE" altLang="en-US">
                <a:latin typeface="Linux Biolinum" panose="02000503000000000000" pitchFamily="2" charset="0"/>
                <a:cs typeface="Linux Biolinum" panose="02000503000000000000" pitchFamily="2" charset="0"/>
              </a:endParaRPr>
            </a:p>
          </p:txBody>
        </p:sp>
      </p:grpSp>
      <p:grpSp>
        <p:nvGrpSpPr>
          <p:cNvPr id="3111" name="Group 1063">
            <a:extLst>
              <a:ext uri="{FF2B5EF4-FFF2-40B4-BE49-F238E27FC236}">
                <a16:creationId xmlns:a16="http://schemas.microsoft.com/office/drawing/2014/main" id="{BD1403AF-32FB-4987-B462-624054EAE83E}"/>
              </a:ext>
            </a:extLst>
          </p:cNvPr>
          <p:cNvGrpSpPr>
            <a:grpSpLocks/>
          </p:cNvGrpSpPr>
          <p:nvPr/>
        </p:nvGrpSpPr>
        <p:grpSpPr bwMode="auto">
          <a:xfrm>
            <a:off x="1924050" y="2195513"/>
            <a:ext cx="3222625" cy="220662"/>
            <a:chOff x="1212" y="1383"/>
            <a:chExt cx="2030" cy="139"/>
          </a:xfrm>
        </p:grpSpPr>
        <p:sp>
          <p:nvSpPr>
            <p:cNvPr id="10845" name="Rectangle 470">
              <a:extLst>
                <a:ext uri="{FF2B5EF4-FFF2-40B4-BE49-F238E27FC236}">
                  <a16:creationId xmlns:a16="http://schemas.microsoft.com/office/drawing/2014/main" id="{957CB67D-0F36-4D4A-BF37-A01622C38F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2" y="1386"/>
              <a:ext cx="2030" cy="136"/>
            </a:xfrm>
            <a:prstGeom prst="rect">
              <a:avLst/>
            </a:prstGeom>
            <a:solidFill>
              <a:srgbClr val="00FF00"/>
            </a:solidFill>
            <a:ln w="476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>
                <a:latin typeface="Linux Biolinum" panose="02000503000000000000" pitchFamily="2" charset="0"/>
                <a:cs typeface="Linux Biolinum" panose="02000503000000000000" pitchFamily="2" charset="0"/>
              </a:endParaRPr>
            </a:p>
          </p:txBody>
        </p:sp>
        <p:sp>
          <p:nvSpPr>
            <p:cNvPr id="10846" name="Rectangle 471">
              <a:extLst>
                <a:ext uri="{FF2B5EF4-FFF2-40B4-BE49-F238E27FC236}">
                  <a16:creationId xmlns:a16="http://schemas.microsoft.com/office/drawing/2014/main" id="{3A530202-34D9-46D4-85BD-FC27CF0BEB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3" y="1383"/>
              <a:ext cx="461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de-DE" altLang="en-US" sz="1400">
                  <a:solidFill>
                    <a:srgbClr val="000000"/>
                  </a:solidFill>
                  <a:latin typeface="Linux Biolinum" panose="02000503000000000000" pitchFamily="2" charset="0"/>
                  <a:cs typeface="Linux Biolinum" panose="02000503000000000000" pitchFamily="2" charset="0"/>
                </a:rPr>
                <a:t>Mahalalel</a:t>
              </a:r>
              <a:endParaRPr lang="de-DE" altLang="en-US">
                <a:latin typeface="Linux Biolinum" panose="02000503000000000000" pitchFamily="2" charset="0"/>
                <a:cs typeface="Linux Biolinum" panose="02000503000000000000" pitchFamily="2" charset="0"/>
              </a:endParaRPr>
            </a:p>
          </p:txBody>
        </p:sp>
      </p:grpSp>
      <p:sp>
        <p:nvSpPr>
          <p:cNvPr id="10297" name="Rectangle 472">
            <a:extLst>
              <a:ext uri="{FF2B5EF4-FFF2-40B4-BE49-F238E27FC236}">
                <a16:creationId xmlns:a16="http://schemas.microsoft.com/office/drawing/2014/main" id="{9370D73A-4F9A-4CA3-9B18-65EC1B292F57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6044406" y="511970"/>
            <a:ext cx="42862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en-US" sz="1800">
                <a:solidFill>
                  <a:srgbClr val="000000"/>
                </a:solidFill>
                <a:latin typeface="Linux Biolinum" panose="02000503000000000000" pitchFamily="2" charset="0"/>
                <a:cs typeface="Linux Biolinum" panose="02000503000000000000" pitchFamily="2" charset="0"/>
              </a:rPr>
              <a:t>1600</a:t>
            </a:r>
            <a:endParaRPr lang="de-DE" altLang="en-US">
              <a:latin typeface="Linux Biolinum" panose="02000503000000000000" pitchFamily="2" charset="0"/>
              <a:cs typeface="Linux Biolinum" panose="02000503000000000000" pitchFamily="2" charset="0"/>
            </a:endParaRPr>
          </a:p>
        </p:txBody>
      </p:sp>
      <p:sp>
        <p:nvSpPr>
          <p:cNvPr id="10298" name="Rectangle 473">
            <a:extLst>
              <a:ext uri="{FF2B5EF4-FFF2-40B4-BE49-F238E27FC236}">
                <a16:creationId xmlns:a16="http://schemas.microsoft.com/office/drawing/2014/main" id="{0A608398-3337-4011-B9BF-D12D2384707F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6404769" y="511969"/>
            <a:ext cx="428625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en-US" sz="1800">
                <a:solidFill>
                  <a:srgbClr val="000000"/>
                </a:solidFill>
                <a:latin typeface="Linux Biolinum" panose="02000503000000000000" pitchFamily="2" charset="0"/>
                <a:cs typeface="Linux Biolinum" panose="02000503000000000000" pitchFamily="2" charset="0"/>
              </a:rPr>
              <a:t>1700</a:t>
            </a:r>
            <a:endParaRPr lang="de-DE" altLang="en-US">
              <a:latin typeface="Linux Biolinum" panose="02000503000000000000" pitchFamily="2" charset="0"/>
              <a:cs typeface="Linux Biolinum" panose="02000503000000000000" pitchFamily="2" charset="0"/>
            </a:endParaRPr>
          </a:p>
        </p:txBody>
      </p:sp>
      <p:sp>
        <p:nvSpPr>
          <p:cNvPr id="10299" name="Rectangle 474">
            <a:extLst>
              <a:ext uri="{FF2B5EF4-FFF2-40B4-BE49-F238E27FC236}">
                <a16:creationId xmlns:a16="http://schemas.microsoft.com/office/drawing/2014/main" id="{9A7A62BF-6FC6-46A1-8C63-1D9090A2382C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6761956" y="511970"/>
            <a:ext cx="42862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en-US" sz="1800">
                <a:solidFill>
                  <a:srgbClr val="000000"/>
                </a:solidFill>
                <a:latin typeface="Linux Biolinum" panose="02000503000000000000" pitchFamily="2" charset="0"/>
                <a:cs typeface="Linux Biolinum" panose="02000503000000000000" pitchFamily="2" charset="0"/>
              </a:rPr>
              <a:t>1800</a:t>
            </a:r>
            <a:endParaRPr lang="de-DE" altLang="en-US">
              <a:latin typeface="Linux Biolinum" panose="02000503000000000000" pitchFamily="2" charset="0"/>
              <a:cs typeface="Linux Biolinum" panose="02000503000000000000" pitchFamily="2" charset="0"/>
            </a:endParaRPr>
          </a:p>
        </p:txBody>
      </p:sp>
      <p:sp>
        <p:nvSpPr>
          <p:cNvPr id="10300" name="Rectangle 475">
            <a:extLst>
              <a:ext uri="{FF2B5EF4-FFF2-40B4-BE49-F238E27FC236}">
                <a16:creationId xmlns:a16="http://schemas.microsoft.com/office/drawing/2014/main" id="{53345E31-E736-4C38-B761-4A4188D838A8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7122319" y="511969"/>
            <a:ext cx="428625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en-US" sz="1800">
                <a:solidFill>
                  <a:srgbClr val="000000"/>
                </a:solidFill>
                <a:latin typeface="Linux Biolinum" panose="02000503000000000000" pitchFamily="2" charset="0"/>
                <a:cs typeface="Linux Biolinum" panose="02000503000000000000" pitchFamily="2" charset="0"/>
              </a:rPr>
              <a:t>1900</a:t>
            </a:r>
            <a:endParaRPr lang="de-DE" altLang="en-US">
              <a:latin typeface="Linux Biolinum" panose="02000503000000000000" pitchFamily="2" charset="0"/>
              <a:cs typeface="Linux Biolinum" panose="02000503000000000000" pitchFamily="2" charset="0"/>
            </a:endParaRPr>
          </a:p>
        </p:txBody>
      </p:sp>
      <p:sp>
        <p:nvSpPr>
          <p:cNvPr id="10301" name="Rectangle 476">
            <a:extLst>
              <a:ext uri="{FF2B5EF4-FFF2-40B4-BE49-F238E27FC236}">
                <a16:creationId xmlns:a16="http://schemas.microsoft.com/office/drawing/2014/main" id="{B6B21CDE-0225-42F0-B0CC-5D0350B466A3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7484269" y="511969"/>
            <a:ext cx="428625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en-US" sz="1800">
                <a:solidFill>
                  <a:srgbClr val="000000"/>
                </a:solidFill>
                <a:latin typeface="Linux Biolinum" panose="02000503000000000000" pitchFamily="2" charset="0"/>
                <a:cs typeface="Linux Biolinum" panose="02000503000000000000" pitchFamily="2" charset="0"/>
              </a:rPr>
              <a:t>2000</a:t>
            </a:r>
            <a:endParaRPr lang="de-DE" altLang="en-US">
              <a:latin typeface="Linux Biolinum" panose="02000503000000000000" pitchFamily="2" charset="0"/>
              <a:cs typeface="Linux Biolinum" panose="02000503000000000000" pitchFamily="2" charset="0"/>
            </a:endParaRPr>
          </a:p>
        </p:txBody>
      </p:sp>
      <p:sp>
        <p:nvSpPr>
          <p:cNvPr id="10302" name="Rectangle 477">
            <a:extLst>
              <a:ext uri="{FF2B5EF4-FFF2-40B4-BE49-F238E27FC236}">
                <a16:creationId xmlns:a16="http://schemas.microsoft.com/office/drawing/2014/main" id="{0A268585-9249-472F-A21A-9FDBA11C20D8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7846219" y="511969"/>
            <a:ext cx="428625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en-US" sz="1800">
                <a:solidFill>
                  <a:srgbClr val="000000"/>
                </a:solidFill>
                <a:latin typeface="Linux Biolinum" panose="02000503000000000000" pitchFamily="2" charset="0"/>
                <a:cs typeface="Linux Biolinum" panose="02000503000000000000" pitchFamily="2" charset="0"/>
              </a:rPr>
              <a:t>2100</a:t>
            </a:r>
            <a:endParaRPr lang="de-DE" altLang="en-US">
              <a:latin typeface="Linux Biolinum" panose="02000503000000000000" pitchFamily="2" charset="0"/>
              <a:cs typeface="Linux Biolinum" panose="02000503000000000000" pitchFamily="2" charset="0"/>
            </a:endParaRPr>
          </a:p>
        </p:txBody>
      </p:sp>
      <p:sp>
        <p:nvSpPr>
          <p:cNvPr id="10303" name="Rectangle 478">
            <a:extLst>
              <a:ext uri="{FF2B5EF4-FFF2-40B4-BE49-F238E27FC236}">
                <a16:creationId xmlns:a16="http://schemas.microsoft.com/office/drawing/2014/main" id="{5E570308-2864-4710-AA80-B8C5B1C2AF14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8201819" y="511969"/>
            <a:ext cx="428625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en-US" sz="1800">
                <a:solidFill>
                  <a:srgbClr val="000000"/>
                </a:solidFill>
                <a:latin typeface="Linux Biolinum" panose="02000503000000000000" pitchFamily="2" charset="0"/>
                <a:cs typeface="Linux Biolinum" panose="02000503000000000000" pitchFamily="2" charset="0"/>
              </a:rPr>
              <a:t>2200</a:t>
            </a:r>
            <a:endParaRPr lang="de-DE" altLang="en-US">
              <a:latin typeface="Linux Biolinum" panose="02000503000000000000" pitchFamily="2" charset="0"/>
              <a:cs typeface="Linux Biolinum" panose="02000503000000000000" pitchFamily="2" charset="0"/>
            </a:endParaRPr>
          </a:p>
        </p:txBody>
      </p:sp>
      <p:grpSp>
        <p:nvGrpSpPr>
          <p:cNvPr id="3146" name="Group 1098">
            <a:extLst>
              <a:ext uri="{FF2B5EF4-FFF2-40B4-BE49-F238E27FC236}">
                <a16:creationId xmlns:a16="http://schemas.microsoft.com/office/drawing/2014/main" id="{16157716-2C5E-447E-B6D6-83E0EFC7839C}"/>
              </a:ext>
            </a:extLst>
          </p:cNvPr>
          <p:cNvGrpSpPr>
            <a:grpSpLocks/>
          </p:cNvGrpSpPr>
          <p:nvPr/>
        </p:nvGrpSpPr>
        <p:grpSpPr bwMode="auto">
          <a:xfrm>
            <a:off x="6705600" y="4535488"/>
            <a:ext cx="1668463" cy="219075"/>
            <a:chOff x="4224" y="2857"/>
            <a:chExt cx="1051" cy="138"/>
          </a:xfrm>
        </p:grpSpPr>
        <p:sp>
          <p:nvSpPr>
            <p:cNvPr id="10843" name="Rectangle 479">
              <a:extLst>
                <a:ext uri="{FF2B5EF4-FFF2-40B4-BE49-F238E27FC236}">
                  <a16:creationId xmlns:a16="http://schemas.microsoft.com/office/drawing/2014/main" id="{00F8F028-3B04-460F-B7DC-B7AF948C97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4" y="2860"/>
              <a:ext cx="1051" cy="135"/>
            </a:xfrm>
            <a:prstGeom prst="rect">
              <a:avLst/>
            </a:prstGeom>
            <a:gradFill rotWithShape="0">
              <a:gsLst>
                <a:gs pos="0">
                  <a:srgbClr val="00FF00"/>
                </a:gs>
                <a:gs pos="100000">
                  <a:srgbClr val="FFFF00"/>
                </a:gs>
              </a:gsLst>
              <a:lin ang="0" scaled="1"/>
            </a:gradFill>
            <a:ln w="476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>
                <a:latin typeface="Linux Biolinum" panose="02000503000000000000" pitchFamily="2" charset="0"/>
                <a:cs typeface="Linux Biolinum" panose="02000503000000000000" pitchFamily="2" charset="0"/>
              </a:endParaRPr>
            </a:p>
          </p:txBody>
        </p:sp>
        <p:sp>
          <p:nvSpPr>
            <p:cNvPr id="10844" name="Rectangle 480">
              <a:extLst>
                <a:ext uri="{FF2B5EF4-FFF2-40B4-BE49-F238E27FC236}">
                  <a16:creationId xmlns:a16="http://schemas.microsoft.com/office/drawing/2014/main" id="{883FA5AB-B290-4E93-974F-A524F7273F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5" y="2857"/>
              <a:ext cx="209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00FF00"/>
                      </a:gs>
                      <a:gs pos="100000">
                        <a:srgbClr val="FFFF00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de-DE" altLang="en-US" sz="1400">
                  <a:solidFill>
                    <a:srgbClr val="000000"/>
                  </a:solidFill>
                  <a:latin typeface="Linux Biolinum" panose="02000503000000000000" pitchFamily="2" charset="0"/>
                  <a:cs typeface="Linux Biolinum" panose="02000503000000000000" pitchFamily="2" charset="0"/>
                </a:rPr>
                <a:t>Eber</a:t>
              </a:r>
              <a:endParaRPr lang="de-DE" altLang="en-US">
                <a:latin typeface="Linux Biolinum" panose="02000503000000000000" pitchFamily="2" charset="0"/>
                <a:cs typeface="Linux Biolinum" panose="02000503000000000000" pitchFamily="2" charset="0"/>
              </a:endParaRPr>
            </a:p>
          </p:txBody>
        </p:sp>
      </p:grpSp>
      <p:grpSp>
        <p:nvGrpSpPr>
          <p:cNvPr id="3120" name="Group 1072">
            <a:extLst>
              <a:ext uri="{FF2B5EF4-FFF2-40B4-BE49-F238E27FC236}">
                <a16:creationId xmlns:a16="http://schemas.microsoft.com/office/drawing/2014/main" id="{2E6F6E5B-E03B-4A2B-A580-C5DA15D07368}"/>
              </a:ext>
            </a:extLst>
          </p:cNvPr>
          <p:cNvGrpSpPr>
            <a:grpSpLocks/>
          </p:cNvGrpSpPr>
          <p:nvPr/>
        </p:nvGrpSpPr>
        <p:grpSpPr bwMode="auto">
          <a:xfrm>
            <a:off x="6591300" y="4319588"/>
            <a:ext cx="1558925" cy="220662"/>
            <a:chOff x="4152" y="2790"/>
            <a:chExt cx="982" cy="139"/>
          </a:xfrm>
        </p:grpSpPr>
        <p:sp>
          <p:nvSpPr>
            <p:cNvPr id="10841" name="Rectangle 481">
              <a:extLst>
                <a:ext uri="{FF2B5EF4-FFF2-40B4-BE49-F238E27FC236}">
                  <a16:creationId xmlns:a16="http://schemas.microsoft.com/office/drawing/2014/main" id="{F682CDB6-C7C7-4119-9B48-42E82FC5C5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2" y="2791"/>
              <a:ext cx="982" cy="138"/>
            </a:xfrm>
            <a:prstGeom prst="rect">
              <a:avLst/>
            </a:prstGeom>
            <a:solidFill>
              <a:srgbClr val="FFFF00"/>
            </a:solidFill>
            <a:ln w="476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>
                <a:latin typeface="Linux Biolinum" panose="02000503000000000000" pitchFamily="2" charset="0"/>
                <a:cs typeface="Linux Biolinum" panose="02000503000000000000" pitchFamily="2" charset="0"/>
              </a:endParaRPr>
            </a:p>
          </p:txBody>
        </p:sp>
        <p:sp>
          <p:nvSpPr>
            <p:cNvPr id="10842" name="Rectangle 482">
              <a:extLst>
                <a:ext uri="{FF2B5EF4-FFF2-40B4-BE49-F238E27FC236}">
                  <a16:creationId xmlns:a16="http://schemas.microsoft.com/office/drawing/2014/main" id="{3E8DC51E-D14D-4559-8989-712231D420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83" y="2790"/>
              <a:ext cx="256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de-DE" altLang="en-US" sz="1400">
                  <a:solidFill>
                    <a:srgbClr val="000000"/>
                  </a:solidFill>
                  <a:latin typeface="Linux Biolinum" panose="02000503000000000000" pitchFamily="2" charset="0"/>
                  <a:cs typeface="Linux Biolinum" panose="02000503000000000000" pitchFamily="2" charset="0"/>
                </a:rPr>
                <a:t>Salah</a:t>
              </a:r>
              <a:endParaRPr lang="de-DE" altLang="en-US">
                <a:latin typeface="Linux Biolinum" panose="02000503000000000000" pitchFamily="2" charset="0"/>
                <a:cs typeface="Linux Biolinum" panose="02000503000000000000" pitchFamily="2" charset="0"/>
              </a:endParaRPr>
            </a:p>
          </p:txBody>
        </p:sp>
      </p:grpSp>
      <p:grpSp>
        <p:nvGrpSpPr>
          <p:cNvPr id="3119" name="Group 1071">
            <a:extLst>
              <a:ext uri="{FF2B5EF4-FFF2-40B4-BE49-F238E27FC236}">
                <a16:creationId xmlns:a16="http://schemas.microsoft.com/office/drawing/2014/main" id="{D719A329-8975-4550-9E2F-C424D1B275CE}"/>
              </a:ext>
            </a:extLst>
          </p:cNvPr>
          <p:cNvGrpSpPr>
            <a:grpSpLocks/>
          </p:cNvGrpSpPr>
          <p:nvPr/>
        </p:nvGrpSpPr>
        <p:grpSpPr bwMode="auto">
          <a:xfrm>
            <a:off x="6467475" y="4105275"/>
            <a:ext cx="1576388" cy="215900"/>
            <a:chOff x="4074" y="2655"/>
            <a:chExt cx="993" cy="136"/>
          </a:xfrm>
        </p:grpSpPr>
        <p:sp>
          <p:nvSpPr>
            <p:cNvPr id="10839" name="Rectangle 485">
              <a:extLst>
                <a:ext uri="{FF2B5EF4-FFF2-40B4-BE49-F238E27FC236}">
                  <a16:creationId xmlns:a16="http://schemas.microsoft.com/office/drawing/2014/main" id="{B4E6EC7A-077A-4865-96D1-84C3CBC62B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4" y="2656"/>
              <a:ext cx="993" cy="135"/>
            </a:xfrm>
            <a:prstGeom prst="rect">
              <a:avLst/>
            </a:prstGeom>
            <a:solidFill>
              <a:srgbClr val="FFFF00"/>
            </a:solidFill>
            <a:ln w="476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>
                <a:latin typeface="Linux Biolinum" panose="02000503000000000000" pitchFamily="2" charset="0"/>
                <a:cs typeface="Linux Biolinum" panose="02000503000000000000" pitchFamily="2" charset="0"/>
              </a:endParaRPr>
            </a:p>
          </p:txBody>
        </p:sp>
        <p:sp>
          <p:nvSpPr>
            <p:cNvPr id="10840" name="Rectangle 486">
              <a:extLst>
                <a:ext uri="{FF2B5EF4-FFF2-40B4-BE49-F238E27FC236}">
                  <a16:creationId xmlns:a16="http://schemas.microsoft.com/office/drawing/2014/main" id="{997047F4-7C9D-4B25-91D5-2794078E18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06" y="2655"/>
              <a:ext cx="452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de-DE" altLang="en-US" sz="1400">
                  <a:solidFill>
                    <a:srgbClr val="000000"/>
                  </a:solidFill>
                  <a:latin typeface="Linux Biolinum" panose="02000503000000000000" pitchFamily="2" charset="0"/>
                  <a:cs typeface="Linux Biolinum" panose="02000503000000000000" pitchFamily="2" charset="0"/>
                </a:rPr>
                <a:t>Arphaxad</a:t>
              </a:r>
              <a:endParaRPr lang="de-DE" altLang="en-US">
                <a:latin typeface="Linux Biolinum" panose="02000503000000000000" pitchFamily="2" charset="0"/>
                <a:cs typeface="Linux Biolinum" panose="02000503000000000000" pitchFamily="2" charset="0"/>
              </a:endParaRPr>
            </a:p>
          </p:txBody>
        </p:sp>
      </p:grpSp>
      <p:grpSp>
        <p:nvGrpSpPr>
          <p:cNvPr id="3122" name="Group 1074">
            <a:extLst>
              <a:ext uri="{FF2B5EF4-FFF2-40B4-BE49-F238E27FC236}">
                <a16:creationId xmlns:a16="http://schemas.microsoft.com/office/drawing/2014/main" id="{63C31AA4-72C4-4C23-BF89-E3B2F0429081}"/>
              </a:ext>
            </a:extLst>
          </p:cNvPr>
          <p:cNvGrpSpPr>
            <a:grpSpLocks/>
          </p:cNvGrpSpPr>
          <p:nvPr/>
        </p:nvGrpSpPr>
        <p:grpSpPr bwMode="auto">
          <a:xfrm>
            <a:off x="6829425" y="4749800"/>
            <a:ext cx="854075" cy="219075"/>
            <a:chOff x="4302" y="3061"/>
            <a:chExt cx="538" cy="138"/>
          </a:xfrm>
        </p:grpSpPr>
        <p:sp>
          <p:nvSpPr>
            <p:cNvPr id="10837" name="Rectangle 493">
              <a:extLst>
                <a:ext uri="{FF2B5EF4-FFF2-40B4-BE49-F238E27FC236}">
                  <a16:creationId xmlns:a16="http://schemas.microsoft.com/office/drawing/2014/main" id="{8752B053-9C90-4820-B652-921998F9C3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2" y="3064"/>
              <a:ext cx="538" cy="135"/>
            </a:xfrm>
            <a:prstGeom prst="rect">
              <a:avLst/>
            </a:prstGeom>
            <a:solidFill>
              <a:srgbClr val="FFFF00"/>
            </a:solidFill>
            <a:ln w="476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>
                <a:latin typeface="Linux Biolinum" panose="02000503000000000000" pitchFamily="2" charset="0"/>
                <a:cs typeface="Linux Biolinum" panose="02000503000000000000" pitchFamily="2" charset="0"/>
              </a:endParaRPr>
            </a:p>
          </p:txBody>
        </p:sp>
        <p:sp>
          <p:nvSpPr>
            <p:cNvPr id="10838" name="Rectangle 494">
              <a:extLst>
                <a:ext uri="{FF2B5EF4-FFF2-40B4-BE49-F238E27FC236}">
                  <a16:creationId xmlns:a16="http://schemas.microsoft.com/office/drawing/2014/main" id="{6B582FA7-C4D2-4EF7-8906-4F276297B5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33" y="3061"/>
              <a:ext cx="251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de-DE" altLang="en-US" sz="1400">
                  <a:solidFill>
                    <a:srgbClr val="000000"/>
                  </a:solidFill>
                  <a:latin typeface="Linux Biolinum" panose="02000503000000000000" pitchFamily="2" charset="0"/>
                  <a:cs typeface="Linux Biolinum" panose="02000503000000000000" pitchFamily="2" charset="0"/>
                </a:rPr>
                <a:t>Peleg</a:t>
              </a:r>
              <a:endParaRPr lang="de-DE" altLang="en-US">
                <a:latin typeface="Linux Biolinum" panose="02000503000000000000" pitchFamily="2" charset="0"/>
                <a:cs typeface="Linux Biolinum" panose="02000503000000000000" pitchFamily="2" charset="0"/>
              </a:endParaRPr>
            </a:p>
          </p:txBody>
        </p:sp>
      </p:grpSp>
      <p:grpSp>
        <p:nvGrpSpPr>
          <p:cNvPr id="3123" name="Group 1075">
            <a:extLst>
              <a:ext uri="{FF2B5EF4-FFF2-40B4-BE49-F238E27FC236}">
                <a16:creationId xmlns:a16="http://schemas.microsoft.com/office/drawing/2014/main" id="{31EDF155-9B2F-475E-BA4A-63BA6ED41C71}"/>
              </a:ext>
            </a:extLst>
          </p:cNvPr>
          <p:cNvGrpSpPr>
            <a:grpSpLocks/>
          </p:cNvGrpSpPr>
          <p:nvPr/>
        </p:nvGrpSpPr>
        <p:grpSpPr bwMode="auto">
          <a:xfrm>
            <a:off x="6938963" y="4968875"/>
            <a:ext cx="854075" cy="215900"/>
            <a:chOff x="4371" y="3199"/>
            <a:chExt cx="538" cy="136"/>
          </a:xfrm>
        </p:grpSpPr>
        <p:sp>
          <p:nvSpPr>
            <p:cNvPr id="10835" name="Rectangle 495">
              <a:extLst>
                <a:ext uri="{FF2B5EF4-FFF2-40B4-BE49-F238E27FC236}">
                  <a16:creationId xmlns:a16="http://schemas.microsoft.com/office/drawing/2014/main" id="{70F3D987-2C7F-400C-AE26-66A7592F63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1" y="3199"/>
              <a:ext cx="538" cy="136"/>
            </a:xfrm>
            <a:prstGeom prst="rect">
              <a:avLst/>
            </a:prstGeom>
            <a:solidFill>
              <a:srgbClr val="FFFF00"/>
            </a:solidFill>
            <a:ln w="476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>
                <a:latin typeface="Linux Biolinum" panose="02000503000000000000" pitchFamily="2" charset="0"/>
                <a:cs typeface="Linux Biolinum" panose="02000503000000000000" pitchFamily="2" charset="0"/>
              </a:endParaRPr>
            </a:p>
          </p:txBody>
        </p:sp>
        <p:sp>
          <p:nvSpPr>
            <p:cNvPr id="10836" name="Rectangle 496">
              <a:extLst>
                <a:ext uri="{FF2B5EF4-FFF2-40B4-BE49-F238E27FC236}">
                  <a16:creationId xmlns:a16="http://schemas.microsoft.com/office/drawing/2014/main" id="{57CDA5A2-E452-4C07-A578-D6329B8B95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02" y="3199"/>
              <a:ext cx="180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de-DE" altLang="en-US" sz="1400">
                  <a:solidFill>
                    <a:srgbClr val="000000"/>
                  </a:solidFill>
                  <a:latin typeface="Linux Biolinum" panose="02000503000000000000" pitchFamily="2" charset="0"/>
                  <a:cs typeface="Linux Biolinum" panose="02000503000000000000" pitchFamily="2" charset="0"/>
                </a:rPr>
                <a:t>Reu</a:t>
              </a:r>
              <a:endParaRPr lang="de-DE" altLang="en-US">
                <a:latin typeface="Linux Biolinum" panose="02000503000000000000" pitchFamily="2" charset="0"/>
                <a:cs typeface="Linux Biolinum" panose="02000503000000000000" pitchFamily="2" charset="0"/>
              </a:endParaRPr>
            </a:p>
          </p:txBody>
        </p:sp>
      </p:grpSp>
      <p:grpSp>
        <p:nvGrpSpPr>
          <p:cNvPr id="3126" name="Group 1078">
            <a:extLst>
              <a:ext uri="{FF2B5EF4-FFF2-40B4-BE49-F238E27FC236}">
                <a16:creationId xmlns:a16="http://schemas.microsoft.com/office/drawing/2014/main" id="{2966E31B-DE9C-4F40-A313-8CFA353D1040}"/>
              </a:ext>
            </a:extLst>
          </p:cNvPr>
          <p:cNvGrpSpPr>
            <a:grpSpLocks/>
          </p:cNvGrpSpPr>
          <p:nvPr/>
        </p:nvGrpSpPr>
        <p:grpSpPr bwMode="auto">
          <a:xfrm>
            <a:off x="7262813" y="5613400"/>
            <a:ext cx="736600" cy="219075"/>
            <a:chOff x="4575" y="3605"/>
            <a:chExt cx="464" cy="138"/>
          </a:xfrm>
        </p:grpSpPr>
        <p:sp>
          <p:nvSpPr>
            <p:cNvPr id="10833" name="Rectangle 497">
              <a:extLst>
                <a:ext uri="{FF2B5EF4-FFF2-40B4-BE49-F238E27FC236}">
                  <a16:creationId xmlns:a16="http://schemas.microsoft.com/office/drawing/2014/main" id="{40596478-B77D-492D-87C6-ACE424E959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5" y="3608"/>
              <a:ext cx="464" cy="135"/>
            </a:xfrm>
            <a:prstGeom prst="rect">
              <a:avLst/>
            </a:prstGeom>
            <a:solidFill>
              <a:srgbClr val="FFFF00"/>
            </a:solidFill>
            <a:ln w="476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>
                <a:latin typeface="Linux Biolinum" panose="02000503000000000000" pitchFamily="2" charset="0"/>
                <a:cs typeface="Linux Biolinum" panose="02000503000000000000" pitchFamily="2" charset="0"/>
              </a:endParaRPr>
            </a:p>
          </p:txBody>
        </p:sp>
        <p:sp>
          <p:nvSpPr>
            <p:cNvPr id="10834" name="Rectangle 498">
              <a:extLst>
                <a:ext uri="{FF2B5EF4-FFF2-40B4-BE49-F238E27FC236}">
                  <a16:creationId xmlns:a16="http://schemas.microsoft.com/office/drawing/2014/main" id="{A279065C-079D-4124-8E69-72BA890F3E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07" y="3605"/>
              <a:ext cx="269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de-DE" altLang="en-US" sz="1400">
                  <a:solidFill>
                    <a:srgbClr val="000000"/>
                  </a:solidFill>
                  <a:latin typeface="Linux Biolinum" panose="02000503000000000000" pitchFamily="2" charset="0"/>
                  <a:cs typeface="Linux Biolinum" panose="02000503000000000000" pitchFamily="2" charset="0"/>
                </a:rPr>
                <a:t>Terah</a:t>
              </a:r>
              <a:endParaRPr lang="de-DE" altLang="en-US">
                <a:latin typeface="Linux Biolinum" panose="02000503000000000000" pitchFamily="2" charset="0"/>
                <a:cs typeface="Linux Biolinum" panose="02000503000000000000" pitchFamily="2" charset="0"/>
              </a:endParaRPr>
            </a:p>
          </p:txBody>
        </p:sp>
      </p:grpSp>
      <p:grpSp>
        <p:nvGrpSpPr>
          <p:cNvPr id="3124" name="Group 1076">
            <a:extLst>
              <a:ext uri="{FF2B5EF4-FFF2-40B4-BE49-F238E27FC236}">
                <a16:creationId xmlns:a16="http://schemas.microsoft.com/office/drawing/2014/main" id="{E4B12125-8DA0-41A0-A08F-1E2C8C7259E9}"/>
              </a:ext>
            </a:extLst>
          </p:cNvPr>
          <p:cNvGrpSpPr>
            <a:grpSpLocks/>
          </p:cNvGrpSpPr>
          <p:nvPr/>
        </p:nvGrpSpPr>
        <p:grpSpPr bwMode="auto">
          <a:xfrm>
            <a:off x="7053263" y="5183188"/>
            <a:ext cx="827087" cy="220662"/>
            <a:chOff x="4443" y="3334"/>
            <a:chExt cx="521" cy="139"/>
          </a:xfrm>
        </p:grpSpPr>
        <p:sp>
          <p:nvSpPr>
            <p:cNvPr id="10831" name="Rectangle 500">
              <a:extLst>
                <a:ext uri="{FF2B5EF4-FFF2-40B4-BE49-F238E27FC236}">
                  <a16:creationId xmlns:a16="http://schemas.microsoft.com/office/drawing/2014/main" id="{5BFC7CBC-AF14-4998-8F17-21763B550B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3" y="3335"/>
              <a:ext cx="521" cy="138"/>
            </a:xfrm>
            <a:prstGeom prst="rect">
              <a:avLst/>
            </a:prstGeom>
            <a:solidFill>
              <a:srgbClr val="FFFF00"/>
            </a:solidFill>
            <a:ln w="476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>
                <a:latin typeface="Linux Biolinum" panose="02000503000000000000" pitchFamily="2" charset="0"/>
                <a:cs typeface="Linux Biolinum" panose="02000503000000000000" pitchFamily="2" charset="0"/>
              </a:endParaRPr>
            </a:p>
          </p:txBody>
        </p:sp>
        <p:sp>
          <p:nvSpPr>
            <p:cNvPr id="10832" name="Rectangle 501">
              <a:extLst>
                <a:ext uri="{FF2B5EF4-FFF2-40B4-BE49-F238E27FC236}">
                  <a16:creationId xmlns:a16="http://schemas.microsoft.com/office/drawing/2014/main" id="{FBEB8C39-4856-45AC-9E7D-2FB3CB49C8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74" y="3334"/>
              <a:ext cx="267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de-DE" altLang="en-US" sz="1400">
                  <a:solidFill>
                    <a:srgbClr val="000000"/>
                  </a:solidFill>
                  <a:latin typeface="Linux Biolinum" panose="02000503000000000000" pitchFamily="2" charset="0"/>
                  <a:cs typeface="Linux Biolinum" panose="02000503000000000000" pitchFamily="2" charset="0"/>
                </a:rPr>
                <a:t>Serug</a:t>
              </a:r>
              <a:endParaRPr lang="de-DE" altLang="en-US">
                <a:latin typeface="Linux Biolinum" panose="02000503000000000000" pitchFamily="2" charset="0"/>
                <a:cs typeface="Linux Biolinum" panose="02000503000000000000" pitchFamily="2" charset="0"/>
              </a:endParaRPr>
            </a:p>
          </p:txBody>
        </p:sp>
      </p:grpSp>
      <p:grpSp>
        <p:nvGrpSpPr>
          <p:cNvPr id="3134" name="Group 1086">
            <a:extLst>
              <a:ext uri="{FF2B5EF4-FFF2-40B4-BE49-F238E27FC236}">
                <a16:creationId xmlns:a16="http://schemas.microsoft.com/office/drawing/2014/main" id="{9B1313C8-912D-47B3-9B9B-0D85731D2532}"/>
              </a:ext>
            </a:extLst>
          </p:cNvPr>
          <p:cNvGrpSpPr>
            <a:grpSpLocks/>
          </p:cNvGrpSpPr>
          <p:nvPr/>
        </p:nvGrpSpPr>
        <p:grpSpPr bwMode="auto">
          <a:xfrm>
            <a:off x="6894513" y="5832475"/>
            <a:ext cx="1506537" cy="217488"/>
            <a:chOff x="4320" y="3743"/>
            <a:chExt cx="949" cy="137"/>
          </a:xfrm>
        </p:grpSpPr>
        <p:sp>
          <p:nvSpPr>
            <p:cNvPr id="10829" name="Rectangle 502">
              <a:extLst>
                <a:ext uri="{FF2B5EF4-FFF2-40B4-BE49-F238E27FC236}">
                  <a16:creationId xmlns:a16="http://schemas.microsoft.com/office/drawing/2014/main" id="{71D04E32-EE3F-4026-A001-B5C591BFA2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48" y="3743"/>
              <a:ext cx="421" cy="136"/>
            </a:xfrm>
            <a:prstGeom prst="rect">
              <a:avLst/>
            </a:prstGeom>
            <a:solidFill>
              <a:srgbClr val="FF00FF"/>
            </a:solidFill>
            <a:ln w="476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>
                <a:latin typeface="Linux Biolinum" panose="02000503000000000000" pitchFamily="2" charset="0"/>
                <a:cs typeface="Linux Biolinum" panose="02000503000000000000" pitchFamily="2" charset="0"/>
              </a:endParaRPr>
            </a:p>
          </p:txBody>
        </p:sp>
        <p:sp>
          <p:nvSpPr>
            <p:cNvPr id="10830" name="Rectangle 503">
              <a:extLst>
                <a:ext uri="{FF2B5EF4-FFF2-40B4-BE49-F238E27FC236}">
                  <a16:creationId xmlns:a16="http://schemas.microsoft.com/office/drawing/2014/main" id="{6B270EA8-6446-4CA9-9000-0CEB85A7D5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20" y="3744"/>
              <a:ext cx="429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de-DE" altLang="en-US" sz="1400">
                  <a:solidFill>
                    <a:srgbClr val="000000"/>
                  </a:solidFill>
                  <a:latin typeface="Linux Biolinum" panose="02000503000000000000" pitchFamily="2" charset="0"/>
                  <a:cs typeface="Linux Biolinum" panose="02000503000000000000" pitchFamily="2" charset="0"/>
                </a:rPr>
                <a:t>Abraham</a:t>
              </a:r>
              <a:endParaRPr lang="de-DE" altLang="en-US">
                <a:latin typeface="Linux Biolinum" panose="02000503000000000000" pitchFamily="2" charset="0"/>
                <a:cs typeface="Linux Biolinum" panose="02000503000000000000" pitchFamily="2" charset="0"/>
              </a:endParaRPr>
            </a:p>
          </p:txBody>
        </p:sp>
      </p:grpSp>
      <p:grpSp>
        <p:nvGrpSpPr>
          <p:cNvPr id="3136" name="Group 1088">
            <a:extLst>
              <a:ext uri="{FF2B5EF4-FFF2-40B4-BE49-F238E27FC236}">
                <a16:creationId xmlns:a16="http://schemas.microsoft.com/office/drawing/2014/main" id="{AA4278FB-286C-477F-B814-AABBBD53149A}"/>
              </a:ext>
            </a:extLst>
          </p:cNvPr>
          <p:cNvGrpSpPr>
            <a:grpSpLocks/>
          </p:cNvGrpSpPr>
          <p:nvPr/>
        </p:nvGrpSpPr>
        <p:grpSpPr bwMode="auto">
          <a:xfrm>
            <a:off x="7620000" y="6367463"/>
            <a:ext cx="1211263" cy="239712"/>
            <a:chOff x="4800" y="4017"/>
            <a:chExt cx="763" cy="151"/>
          </a:xfrm>
        </p:grpSpPr>
        <p:sp>
          <p:nvSpPr>
            <p:cNvPr id="10827" name="Rectangle 504">
              <a:extLst>
                <a:ext uri="{FF2B5EF4-FFF2-40B4-BE49-F238E27FC236}">
                  <a16:creationId xmlns:a16="http://schemas.microsoft.com/office/drawing/2014/main" id="{C316CBBF-CD35-4A5E-AC72-97A82CE3EC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84" y="4017"/>
              <a:ext cx="379" cy="135"/>
            </a:xfrm>
            <a:prstGeom prst="rect">
              <a:avLst/>
            </a:prstGeom>
            <a:solidFill>
              <a:srgbClr val="FF00FF"/>
            </a:solidFill>
            <a:ln w="476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>
                <a:latin typeface="Linux Biolinum" panose="02000503000000000000" pitchFamily="2" charset="0"/>
                <a:cs typeface="Linux Biolinum" panose="02000503000000000000" pitchFamily="2" charset="0"/>
              </a:endParaRPr>
            </a:p>
          </p:txBody>
        </p:sp>
        <p:sp>
          <p:nvSpPr>
            <p:cNvPr id="10828" name="Rectangle 505">
              <a:extLst>
                <a:ext uri="{FF2B5EF4-FFF2-40B4-BE49-F238E27FC236}">
                  <a16:creationId xmlns:a16="http://schemas.microsoft.com/office/drawing/2014/main" id="{413E99F2-7E02-4BE9-94A2-EB140E29D1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0" y="4032"/>
              <a:ext cx="252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de-DE" altLang="en-US" sz="1400">
                  <a:solidFill>
                    <a:srgbClr val="000000"/>
                  </a:solidFill>
                  <a:latin typeface="Linux Biolinum" panose="02000503000000000000" pitchFamily="2" charset="0"/>
                  <a:cs typeface="Linux Biolinum" panose="02000503000000000000" pitchFamily="2" charset="0"/>
                </a:rPr>
                <a:t>Jacob</a:t>
              </a:r>
              <a:endParaRPr lang="de-DE" altLang="en-US">
                <a:latin typeface="Linux Biolinum" panose="02000503000000000000" pitchFamily="2" charset="0"/>
                <a:cs typeface="Linux Biolinum" panose="02000503000000000000" pitchFamily="2" charset="0"/>
              </a:endParaRPr>
            </a:p>
          </p:txBody>
        </p:sp>
      </p:grpSp>
      <p:grpSp>
        <p:nvGrpSpPr>
          <p:cNvPr id="3135" name="Group 1087">
            <a:extLst>
              <a:ext uri="{FF2B5EF4-FFF2-40B4-BE49-F238E27FC236}">
                <a16:creationId xmlns:a16="http://schemas.microsoft.com/office/drawing/2014/main" id="{C84B50F1-0A9A-4D66-A4F5-9AF4367FA62F}"/>
              </a:ext>
            </a:extLst>
          </p:cNvPr>
          <p:cNvGrpSpPr>
            <a:grpSpLocks/>
          </p:cNvGrpSpPr>
          <p:nvPr/>
        </p:nvGrpSpPr>
        <p:grpSpPr bwMode="auto">
          <a:xfrm>
            <a:off x="7543800" y="6048375"/>
            <a:ext cx="1195388" cy="230188"/>
            <a:chOff x="4752" y="3879"/>
            <a:chExt cx="753" cy="145"/>
          </a:xfrm>
        </p:grpSpPr>
        <p:sp>
          <p:nvSpPr>
            <p:cNvPr id="10825" name="Rectangle 506">
              <a:extLst>
                <a:ext uri="{FF2B5EF4-FFF2-40B4-BE49-F238E27FC236}">
                  <a16:creationId xmlns:a16="http://schemas.microsoft.com/office/drawing/2014/main" id="{2BA5B778-0330-4226-A002-743209F9F5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88" y="3879"/>
              <a:ext cx="417" cy="138"/>
            </a:xfrm>
            <a:prstGeom prst="rect">
              <a:avLst/>
            </a:prstGeom>
            <a:solidFill>
              <a:srgbClr val="FF00FF"/>
            </a:solidFill>
            <a:ln w="476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>
                <a:latin typeface="Linux Biolinum" panose="02000503000000000000" pitchFamily="2" charset="0"/>
                <a:cs typeface="Linux Biolinum" panose="02000503000000000000" pitchFamily="2" charset="0"/>
              </a:endParaRPr>
            </a:p>
          </p:txBody>
        </p:sp>
        <p:sp>
          <p:nvSpPr>
            <p:cNvPr id="10826" name="Rectangle 507">
              <a:extLst>
                <a:ext uri="{FF2B5EF4-FFF2-40B4-BE49-F238E27FC236}">
                  <a16:creationId xmlns:a16="http://schemas.microsoft.com/office/drawing/2014/main" id="{7739AC45-79F3-4187-8A98-0E7829BF5F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2" y="3888"/>
              <a:ext cx="235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de-DE" altLang="en-US" sz="1400">
                  <a:solidFill>
                    <a:srgbClr val="000000"/>
                  </a:solidFill>
                  <a:latin typeface="Linux Biolinum" panose="02000503000000000000" pitchFamily="2" charset="0"/>
                  <a:cs typeface="Linux Biolinum" panose="02000503000000000000" pitchFamily="2" charset="0"/>
                </a:rPr>
                <a:t>Isaac</a:t>
              </a:r>
              <a:endParaRPr lang="de-DE" altLang="en-US">
                <a:latin typeface="Linux Biolinum" panose="02000503000000000000" pitchFamily="2" charset="0"/>
                <a:cs typeface="Linux Biolinum" panose="02000503000000000000" pitchFamily="2" charset="0"/>
              </a:endParaRPr>
            </a:p>
          </p:txBody>
        </p:sp>
      </p:grpSp>
      <p:grpSp>
        <p:nvGrpSpPr>
          <p:cNvPr id="3125" name="Group 1077">
            <a:extLst>
              <a:ext uri="{FF2B5EF4-FFF2-40B4-BE49-F238E27FC236}">
                <a16:creationId xmlns:a16="http://schemas.microsoft.com/office/drawing/2014/main" id="{8C69E72A-05E0-4B16-BCE8-486C31D366B7}"/>
              </a:ext>
            </a:extLst>
          </p:cNvPr>
          <p:cNvGrpSpPr>
            <a:grpSpLocks/>
          </p:cNvGrpSpPr>
          <p:nvPr/>
        </p:nvGrpSpPr>
        <p:grpSpPr bwMode="auto">
          <a:xfrm>
            <a:off x="7162800" y="5399088"/>
            <a:ext cx="530225" cy="219075"/>
            <a:chOff x="4512" y="3470"/>
            <a:chExt cx="334" cy="138"/>
          </a:xfrm>
        </p:grpSpPr>
        <p:sp>
          <p:nvSpPr>
            <p:cNvPr id="10823" name="Rectangle 499">
              <a:extLst>
                <a:ext uri="{FF2B5EF4-FFF2-40B4-BE49-F238E27FC236}">
                  <a16:creationId xmlns:a16="http://schemas.microsoft.com/office/drawing/2014/main" id="{A71428A0-7F17-4D90-99FE-22D8BD8B50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2" y="3473"/>
              <a:ext cx="334" cy="135"/>
            </a:xfrm>
            <a:prstGeom prst="rect">
              <a:avLst/>
            </a:prstGeom>
            <a:solidFill>
              <a:srgbClr val="FFFF00"/>
            </a:solidFill>
            <a:ln w="476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>
                <a:latin typeface="Linux Biolinum" panose="02000503000000000000" pitchFamily="2" charset="0"/>
                <a:cs typeface="Linux Biolinum" panose="02000503000000000000" pitchFamily="2" charset="0"/>
              </a:endParaRPr>
            </a:p>
          </p:txBody>
        </p:sp>
        <p:sp>
          <p:nvSpPr>
            <p:cNvPr id="10824" name="Rectangle 510">
              <a:extLst>
                <a:ext uri="{FF2B5EF4-FFF2-40B4-BE49-F238E27FC236}">
                  <a16:creationId xmlns:a16="http://schemas.microsoft.com/office/drawing/2014/main" id="{748B0281-B850-4077-BD6C-D010E8E0E4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5" y="3470"/>
              <a:ext cx="294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de-DE" altLang="en-US" sz="1400">
                  <a:solidFill>
                    <a:srgbClr val="000000"/>
                  </a:solidFill>
                  <a:latin typeface="Linux Biolinum" panose="02000503000000000000" pitchFamily="2" charset="0"/>
                  <a:cs typeface="Linux Biolinum" panose="02000503000000000000" pitchFamily="2" charset="0"/>
                </a:rPr>
                <a:t>Nahor</a:t>
              </a:r>
              <a:endParaRPr lang="de-DE" altLang="en-US">
                <a:latin typeface="Linux Biolinum" panose="02000503000000000000" pitchFamily="2" charset="0"/>
                <a:cs typeface="Linux Biolinum" panose="02000503000000000000" pitchFamily="2" charset="0"/>
              </a:endParaRPr>
            </a:p>
          </p:txBody>
        </p:sp>
      </p:grpSp>
      <p:sp>
        <p:nvSpPr>
          <p:cNvPr id="10315" name="Line 511">
            <a:extLst>
              <a:ext uri="{FF2B5EF4-FFF2-40B4-BE49-F238E27FC236}">
                <a16:creationId xmlns:a16="http://schemas.microsoft.com/office/drawing/2014/main" id="{07BEE91D-9719-4C45-B580-22963047AA83}"/>
              </a:ext>
            </a:extLst>
          </p:cNvPr>
          <p:cNvSpPr>
            <a:spLocks noChangeShapeType="1"/>
          </p:cNvSpPr>
          <p:nvPr/>
        </p:nvSpPr>
        <p:spPr bwMode="auto">
          <a:xfrm>
            <a:off x="863600" y="1012825"/>
            <a:ext cx="1588" cy="393700"/>
          </a:xfrm>
          <a:prstGeom prst="line">
            <a:avLst/>
          </a:prstGeom>
          <a:noFill/>
          <a:ln w="4763">
            <a:solidFill>
              <a:srgbClr val="00000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6" name="Line 512">
            <a:extLst>
              <a:ext uri="{FF2B5EF4-FFF2-40B4-BE49-F238E27FC236}">
                <a16:creationId xmlns:a16="http://schemas.microsoft.com/office/drawing/2014/main" id="{4F7F8B60-1DFA-4BCC-9733-C875DACAB7E7}"/>
              </a:ext>
            </a:extLst>
          </p:cNvPr>
          <p:cNvSpPr>
            <a:spLocks noChangeShapeType="1"/>
          </p:cNvSpPr>
          <p:nvPr/>
        </p:nvSpPr>
        <p:spPr bwMode="auto">
          <a:xfrm>
            <a:off x="1219200" y="1012825"/>
            <a:ext cx="1588" cy="749300"/>
          </a:xfrm>
          <a:prstGeom prst="line">
            <a:avLst/>
          </a:prstGeom>
          <a:noFill/>
          <a:ln w="4763">
            <a:solidFill>
              <a:srgbClr val="00000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7" name="Line 513">
            <a:extLst>
              <a:ext uri="{FF2B5EF4-FFF2-40B4-BE49-F238E27FC236}">
                <a16:creationId xmlns:a16="http://schemas.microsoft.com/office/drawing/2014/main" id="{242A3F1E-FE16-4370-A1AE-1D042133BA90}"/>
              </a:ext>
            </a:extLst>
          </p:cNvPr>
          <p:cNvSpPr>
            <a:spLocks noChangeShapeType="1"/>
          </p:cNvSpPr>
          <p:nvPr/>
        </p:nvSpPr>
        <p:spPr bwMode="auto">
          <a:xfrm>
            <a:off x="1581150" y="1012825"/>
            <a:ext cx="1588" cy="963613"/>
          </a:xfrm>
          <a:prstGeom prst="line">
            <a:avLst/>
          </a:prstGeom>
          <a:noFill/>
          <a:ln w="4763">
            <a:solidFill>
              <a:srgbClr val="00000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8" name="Line 514">
            <a:extLst>
              <a:ext uri="{FF2B5EF4-FFF2-40B4-BE49-F238E27FC236}">
                <a16:creationId xmlns:a16="http://schemas.microsoft.com/office/drawing/2014/main" id="{527E4000-DF47-4240-864D-0B20FA335CA0}"/>
              </a:ext>
            </a:extLst>
          </p:cNvPr>
          <p:cNvSpPr>
            <a:spLocks noChangeShapeType="1"/>
          </p:cNvSpPr>
          <p:nvPr/>
        </p:nvSpPr>
        <p:spPr bwMode="auto">
          <a:xfrm>
            <a:off x="1941513" y="1012825"/>
            <a:ext cx="1587" cy="1398588"/>
          </a:xfrm>
          <a:prstGeom prst="line">
            <a:avLst/>
          </a:prstGeom>
          <a:noFill/>
          <a:ln w="4763">
            <a:solidFill>
              <a:srgbClr val="00000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9" name="Line 515">
            <a:extLst>
              <a:ext uri="{FF2B5EF4-FFF2-40B4-BE49-F238E27FC236}">
                <a16:creationId xmlns:a16="http://schemas.microsoft.com/office/drawing/2014/main" id="{31BF84F5-4DE7-44FD-89AF-50942CC9085F}"/>
              </a:ext>
            </a:extLst>
          </p:cNvPr>
          <p:cNvSpPr>
            <a:spLocks noChangeShapeType="1"/>
          </p:cNvSpPr>
          <p:nvPr/>
        </p:nvSpPr>
        <p:spPr bwMode="auto">
          <a:xfrm>
            <a:off x="2303463" y="1012825"/>
            <a:ext cx="1587" cy="1617663"/>
          </a:xfrm>
          <a:prstGeom prst="line">
            <a:avLst/>
          </a:prstGeom>
          <a:noFill/>
          <a:ln w="4763">
            <a:solidFill>
              <a:srgbClr val="00000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20" name="Line 516">
            <a:extLst>
              <a:ext uri="{FF2B5EF4-FFF2-40B4-BE49-F238E27FC236}">
                <a16:creationId xmlns:a16="http://schemas.microsoft.com/office/drawing/2014/main" id="{CC95D694-8E13-46C4-8D95-DE542250C05A}"/>
              </a:ext>
            </a:extLst>
          </p:cNvPr>
          <p:cNvSpPr>
            <a:spLocks noChangeShapeType="1"/>
          </p:cNvSpPr>
          <p:nvPr/>
        </p:nvSpPr>
        <p:spPr bwMode="auto">
          <a:xfrm>
            <a:off x="2659063" y="1012825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21" name="Line 517">
            <a:extLst>
              <a:ext uri="{FF2B5EF4-FFF2-40B4-BE49-F238E27FC236}">
                <a16:creationId xmlns:a16="http://schemas.microsoft.com/office/drawing/2014/main" id="{6A7CE486-E7CA-4CBF-A450-B97A9AB549EA}"/>
              </a:ext>
            </a:extLst>
          </p:cNvPr>
          <p:cNvSpPr>
            <a:spLocks noChangeShapeType="1"/>
          </p:cNvSpPr>
          <p:nvPr/>
        </p:nvSpPr>
        <p:spPr bwMode="auto">
          <a:xfrm>
            <a:off x="2659063" y="1127125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22" name="Line 518">
            <a:extLst>
              <a:ext uri="{FF2B5EF4-FFF2-40B4-BE49-F238E27FC236}">
                <a16:creationId xmlns:a16="http://schemas.microsoft.com/office/drawing/2014/main" id="{ECC0F1C1-6C28-42EC-B5F0-8BF6A7268449}"/>
              </a:ext>
            </a:extLst>
          </p:cNvPr>
          <p:cNvSpPr>
            <a:spLocks noChangeShapeType="1"/>
          </p:cNvSpPr>
          <p:nvPr/>
        </p:nvSpPr>
        <p:spPr bwMode="auto">
          <a:xfrm>
            <a:off x="2659063" y="1241425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23" name="Line 519">
            <a:extLst>
              <a:ext uri="{FF2B5EF4-FFF2-40B4-BE49-F238E27FC236}">
                <a16:creationId xmlns:a16="http://schemas.microsoft.com/office/drawing/2014/main" id="{1E7D8A6C-C8C6-43FF-80BD-6D9207365BED}"/>
              </a:ext>
            </a:extLst>
          </p:cNvPr>
          <p:cNvSpPr>
            <a:spLocks noChangeShapeType="1"/>
          </p:cNvSpPr>
          <p:nvPr/>
        </p:nvSpPr>
        <p:spPr bwMode="auto">
          <a:xfrm>
            <a:off x="2659063" y="1355725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24" name="Line 520">
            <a:extLst>
              <a:ext uri="{FF2B5EF4-FFF2-40B4-BE49-F238E27FC236}">
                <a16:creationId xmlns:a16="http://schemas.microsoft.com/office/drawing/2014/main" id="{030F02E0-6CFC-45CF-A90F-71DA75B9A68A}"/>
              </a:ext>
            </a:extLst>
          </p:cNvPr>
          <p:cNvSpPr>
            <a:spLocks noChangeShapeType="1"/>
          </p:cNvSpPr>
          <p:nvPr/>
        </p:nvSpPr>
        <p:spPr bwMode="auto">
          <a:xfrm>
            <a:off x="2659063" y="1470025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25" name="Line 521">
            <a:extLst>
              <a:ext uri="{FF2B5EF4-FFF2-40B4-BE49-F238E27FC236}">
                <a16:creationId xmlns:a16="http://schemas.microsoft.com/office/drawing/2014/main" id="{FABC72D1-E2F6-4365-922A-8C56A8E190E9}"/>
              </a:ext>
            </a:extLst>
          </p:cNvPr>
          <p:cNvSpPr>
            <a:spLocks noChangeShapeType="1"/>
          </p:cNvSpPr>
          <p:nvPr/>
        </p:nvSpPr>
        <p:spPr bwMode="auto">
          <a:xfrm>
            <a:off x="2659063" y="1584325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26" name="Line 522">
            <a:extLst>
              <a:ext uri="{FF2B5EF4-FFF2-40B4-BE49-F238E27FC236}">
                <a16:creationId xmlns:a16="http://schemas.microsoft.com/office/drawing/2014/main" id="{FB798BDB-87E5-4EFD-A6D4-778CA99F219F}"/>
              </a:ext>
            </a:extLst>
          </p:cNvPr>
          <p:cNvSpPr>
            <a:spLocks noChangeShapeType="1"/>
          </p:cNvSpPr>
          <p:nvPr/>
        </p:nvSpPr>
        <p:spPr bwMode="auto">
          <a:xfrm>
            <a:off x="2659063" y="1698625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27" name="Line 523">
            <a:extLst>
              <a:ext uri="{FF2B5EF4-FFF2-40B4-BE49-F238E27FC236}">
                <a16:creationId xmlns:a16="http://schemas.microsoft.com/office/drawing/2014/main" id="{9E7C8D25-A65C-4EF6-849C-8E10F789F1B7}"/>
              </a:ext>
            </a:extLst>
          </p:cNvPr>
          <p:cNvSpPr>
            <a:spLocks noChangeShapeType="1"/>
          </p:cNvSpPr>
          <p:nvPr/>
        </p:nvSpPr>
        <p:spPr bwMode="auto">
          <a:xfrm>
            <a:off x="2659063" y="1812925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28" name="Line 524">
            <a:extLst>
              <a:ext uri="{FF2B5EF4-FFF2-40B4-BE49-F238E27FC236}">
                <a16:creationId xmlns:a16="http://schemas.microsoft.com/office/drawing/2014/main" id="{C4734C40-20BF-4659-B32F-85323D635FDF}"/>
              </a:ext>
            </a:extLst>
          </p:cNvPr>
          <p:cNvSpPr>
            <a:spLocks noChangeShapeType="1"/>
          </p:cNvSpPr>
          <p:nvPr/>
        </p:nvSpPr>
        <p:spPr bwMode="auto">
          <a:xfrm>
            <a:off x="2659063" y="1927225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29" name="Line 525">
            <a:extLst>
              <a:ext uri="{FF2B5EF4-FFF2-40B4-BE49-F238E27FC236}">
                <a16:creationId xmlns:a16="http://schemas.microsoft.com/office/drawing/2014/main" id="{E07E1351-1ECD-4FC3-83E8-6589B13B8C9D}"/>
              </a:ext>
            </a:extLst>
          </p:cNvPr>
          <p:cNvSpPr>
            <a:spLocks noChangeShapeType="1"/>
          </p:cNvSpPr>
          <p:nvPr/>
        </p:nvSpPr>
        <p:spPr bwMode="auto">
          <a:xfrm>
            <a:off x="2659063" y="2041525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30" name="Line 526">
            <a:extLst>
              <a:ext uri="{FF2B5EF4-FFF2-40B4-BE49-F238E27FC236}">
                <a16:creationId xmlns:a16="http://schemas.microsoft.com/office/drawing/2014/main" id="{611311FB-56BF-4156-B435-425FA55E1BF2}"/>
              </a:ext>
            </a:extLst>
          </p:cNvPr>
          <p:cNvSpPr>
            <a:spLocks noChangeShapeType="1"/>
          </p:cNvSpPr>
          <p:nvPr/>
        </p:nvSpPr>
        <p:spPr bwMode="auto">
          <a:xfrm>
            <a:off x="2659063" y="2155825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31" name="Line 527">
            <a:extLst>
              <a:ext uri="{FF2B5EF4-FFF2-40B4-BE49-F238E27FC236}">
                <a16:creationId xmlns:a16="http://schemas.microsoft.com/office/drawing/2014/main" id="{79B9D827-76C8-44A9-B060-34515715A62B}"/>
              </a:ext>
            </a:extLst>
          </p:cNvPr>
          <p:cNvSpPr>
            <a:spLocks noChangeShapeType="1"/>
          </p:cNvSpPr>
          <p:nvPr/>
        </p:nvSpPr>
        <p:spPr bwMode="auto">
          <a:xfrm>
            <a:off x="2659063" y="2268538"/>
            <a:ext cx="1587" cy="74612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32" name="Line 528">
            <a:extLst>
              <a:ext uri="{FF2B5EF4-FFF2-40B4-BE49-F238E27FC236}">
                <a16:creationId xmlns:a16="http://schemas.microsoft.com/office/drawing/2014/main" id="{75E9A622-DCF2-45AC-B67A-C68A9133781C}"/>
              </a:ext>
            </a:extLst>
          </p:cNvPr>
          <p:cNvSpPr>
            <a:spLocks noChangeShapeType="1"/>
          </p:cNvSpPr>
          <p:nvPr/>
        </p:nvSpPr>
        <p:spPr bwMode="auto">
          <a:xfrm>
            <a:off x="2659063" y="2382838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33" name="Line 529">
            <a:extLst>
              <a:ext uri="{FF2B5EF4-FFF2-40B4-BE49-F238E27FC236}">
                <a16:creationId xmlns:a16="http://schemas.microsoft.com/office/drawing/2014/main" id="{D0DB8F3F-FD4E-4728-8D0F-128BA6E13EF8}"/>
              </a:ext>
            </a:extLst>
          </p:cNvPr>
          <p:cNvSpPr>
            <a:spLocks noChangeShapeType="1"/>
          </p:cNvSpPr>
          <p:nvPr/>
        </p:nvSpPr>
        <p:spPr bwMode="auto">
          <a:xfrm>
            <a:off x="2659063" y="2497138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34" name="Line 530">
            <a:extLst>
              <a:ext uri="{FF2B5EF4-FFF2-40B4-BE49-F238E27FC236}">
                <a16:creationId xmlns:a16="http://schemas.microsoft.com/office/drawing/2014/main" id="{2BA6579A-75B7-46A3-B585-68CBC2C2AC1F}"/>
              </a:ext>
            </a:extLst>
          </p:cNvPr>
          <p:cNvSpPr>
            <a:spLocks noChangeShapeType="1"/>
          </p:cNvSpPr>
          <p:nvPr/>
        </p:nvSpPr>
        <p:spPr bwMode="auto">
          <a:xfrm>
            <a:off x="2659063" y="2611438"/>
            <a:ext cx="1587" cy="14287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35" name="Line 531">
            <a:extLst>
              <a:ext uri="{FF2B5EF4-FFF2-40B4-BE49-F238E27FC236}">
                <a16:creationId xmlns:a16="http://schemas.microsoft.com/office/drawing/2014/main" id="{E29968B6-DC2F-4918-BB07-9BA5CF5BDCB6}"/>
              </a:ext>
            </a:extLst>
          </p:cNvPr>
          <p:cNvSpPr>
            <a:spLocks noChangeShapeType="1"/>
          </p:cNvSpPr>
          <p:nvPr/>
        </p:nvSpPr>
        <p:spPr bwMode="auto">
          <a:xfrm>
            <a:off x="3021013" y="1012825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36" name="Line 532">
            <a:extLst>
              <a:ext uri="{FF2B5EF4-FFF2-40B4-BE49-F238E27FC236}">
                <a16:creationId xmlns:a16="http://schemas.microsoft.com/office/drawing/2014/main" id="{719EEB2A-7732-4B56-8C13-679147D850CA}"/>
              </a:ext>
            </a:extLst>
          </p:cNvPr>
          <p:cNvSpPr>
            <a:spLocks noChangeShapeType="1"/>
          </p:cNvSpPr>
          <p:nvPr/>
        </p:nvSpPr>
        <p:spPr bwMode="auto">
          <a:xfrm>
            <a:off x="3021013" y="1127125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37" name="Line 533">
            <a:extLst>
              <a:ext uri="{FF2B5EF4-FFF2-40B4-BE49-F238E27FC236}">
                <a16:creationId xmlns:a16="http://schemas.microsoft.com/office/drawing/2014/main" id="{3332FF3D-F82B-4B8E-9E7C-A0C78908C856}"/>
              </a:ext>
            </a:extLst>
          </p:cNvPr>
          <p:cNvSpPr>
            <a:spLocks noChangeShapeType="1"/>
          </p:cNvSpPr>
          <p:nvPr/>
        </p:nvSpPr>
        <p:spPr bwMode="auto">
          <a:xfrm>
            <a:off x="3021013" y="1241425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38" name="Line 534">
            <a:extLst>
              <a:ext uri="{FF2B5EF4-FFF2-40B4-BE49-F238E27FC236}">
                <a16:creationId xmlns:a16="http://schemas.microsoft.com/office/drawing/2014/main" id="{DA31F914-C625-4D3B-B654-A765D8631DCC}"/>
              </a:ext>
            </a:extLst>
          </p:cNvPr>
          <p:cNvSpPr>
            <a:spLocks noChangeShapeType="1"/>
          </p:cNvSpPr>
          <p:nvPr/>
        </p:nvSpPr>
        <p:spPr bwMode="auto">
          <a:xfrm>
            <a:off x="3021013" y="1355725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39" name="Line 535">
            <a:extLst>
              <a:ext uri="{FF2B5EF4-FFF2-40B4-BE49-F238E27FC236}">
                <a16:creationId xmlns:a16="http://schemas.microsoft.com/office/drawing/2014/main" id="{51882726-E256-4EE7-A1E7-928F3550C5B0}"/>
              </a:ext>
            </a:extLst>
          </p:cNvPr>
          <p:cNvSpPr>
            <a:spLocks noChangeShapeType="1"/>
          </p:cNvSpPr>
          <p:nvPr/>
        </p:nvSpPr>
        <p:spPr bwMode="auto">
          <a:xfrm>
            <a:off x="3021013" y="1470025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40" name="Line 536">
            <a:extLst>
              <a:ext uri="{FF2B5EF4-FFF2-40B4-BE49-F238E27FC236}">
                <a16:creationId xmlns:a16="http://schemas.microsoft.com/office/drawing/2014/main" id="{5FF70533-9D9A-458F-A251-39B918E9CAB2}"/>
              </a:ext>
            </a:extLst>
          </p:cNvPr>
          <p:cNvSpPr>
            <a:spLocks noChangeShapeType="1"/>
          </p:cNvSpPr>
          <p:nvPr/>
        </p:nvSpPr>
        <p:spPr bwMode="auto">
          <a:xfrm>
            <a:off x="3021013" y="1584325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41" name="Line 537">
            <a:extLst>
              <a:ext uri="{FF2B5EF4-FFF2-40B4-BE49-F238E27FC236}">
                <a16:creationId xmlns:a16="http://schemas.microsoft.com/office/drawing/2014/main" id="{3D863C9E-15CF-41C1-BC99-09F3E5952F0B}"/>
              </a:ext>
            </a:extLst>
          </p:cNvPr>
          <p:cNvSpPr>
            <a:spLocks noChangeShapeType="1"/>
          </p:cNvSpPr>
          <p:nvPr/>
        </p:nvSpPr>
        <p:spPr bwMode="auto">
          <a:xfrm>
            <a:off x="3021013" y="1698625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42" name="Line 538">
            <a:extLst>
              <a:ext uri="{FF2B5EF4-FFF2-40B4-BE49-F238E27FC236}">
                <a16:creationId xmlns:a16="http://schemas.microsoft.com/office/drawing/2014/main" id="{0A5BE12B-372D-453F-9410-4B172BE086A5}"/>
              </a:ext>
            </a:extLst>
          </p:cNvPr>
          <p:cNvSpPr>
            <a:spLocks noChangeShapeType="1"/>
          </p:cNvSpPr>
          <p:nvPr/>
        </p:nvSpPr>
        <p:spPr bwMode="auto">
          <a:xfrm>
            <a:off x="3021013" y="1812925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43" name="Line 539">
            <a:extLst>
              <a:ext uri="{FF2B5EF4-FFF2-40B4-BE49-F238E27FC236}">
                <a16:creationId xmlns:a16="http://schemas.microsoft.com/office/drawing/2014/main" id="{FB58B87D-D88A-493F-8F4C-E79872808147}"/>
              </a:ext>
            </a:extLst>
          </p:cNvPr>
          <p:cNvSpPr>
            <a:spLocks noChangeShapeType="1"/>
          </p:cNvSpPr>
          <p:nvPr/>
        </p:nvSpPr>
        <p:spPr bwMode="auto">
          <a:xfrm>
            <a:off x="3021013" y="1927225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44" name="Line 540">
            <a:extLst>
              <a:ext uri="{FF2B5EF4-FFF2-40B4-BE49-F238E27FC236}">
                <a16:creationId xmlns:a16="http://schemas.microsoft.com/office/drawing/2014/main" id="{6F67D02A-0909-4F74-89F8-6107CEDF4C97}"/>
              </a:ext>
            </a:extLst>
          </p:cNvPr>
          <p:cNvSpPr>
            <a:spLocks noChangeShapeType="1"/>
          </p:cNvSpPr>
          <p:nvPr/>
        </p:nvSpPr>
        <p:spPr bwMode="auto">
          <a:xfrm>
            <a:off x="3021013" y="2041525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45" name="Line 541">
            <a:extLst>
              <a:ext uri="{FF2B5EF4-FFF2-40B4-BE49-F238E27FC236}">
                <a16:creationId xmlns:a16="http://schemas.microsoft.com/office/drawing/2014/main" id="{8EADE973-C355-49EF-A580-E51ED835EA4B}"/>
              </a:ext>
            </a:extLst>
          </p:cNvPr>
          <p:cNvSpPr>
            <a:spLocks noChangeShapeType="1"/>
          </p:cNvSpPr>
          <p:nvPr/>
        </p:nvSpPr>
        <p:spPr bwMode="auto">
          <a:xfrm>
            <a:off x="3021013" y="2155825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46" name="Line 542">
            <a:extLst>
              <a:ext uri="{FF2B5EF4-FFF2-40B4-BE49-F238E27FC236}">
                <a16:creationId xmlns:a16="http://schemas.microsoft.com/office/drawing/2014/main" id="{26056383-7DE4-4FC5-9B12-A2FD78082722}"/>
              </a:ext>
            </a:extLst>
          </p:cNvPr>
          <p:cNvSpPr>
            <a:spLocks noChangeShapeType="1"/>
          </p:cNvSpPr>
          <p:nvPr/>
        </p:nvSpPr>
        <p:spPr bwMode="auto">
          <a:xfrm>
            <a:off x="3021013" y="2268538"/>
            <a:ext cx="1587" cy="74612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47" name="Line 543">
            <a:extLst>
              <a:ext uri="{FF2B5EF4-FFF2-40B4-BE49-F238E27FC236}">
                <a16:creationId xmlns:a16="http://schemas.microsoft.com/office/drawing/2014/main" id="{6891D5C8-8D92-45C4-872F-6A1826FD7B82}"/>
              </a:ext>
            </a:extLst>
          </p:cNvPr>
          <p:cNvSpPr>
            <a:spLocks noChangeShapeType="1"/>
          </p:cNvSpPr>
          <p:nvPr/>
        </p:nvSpPr>
        <p:spPr bwMode="auto">
          <a:xfrm>
            <a:off x="3021013" y="2382838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48" name="Line 544">
            <a:extLst>
              <a:ext uri="{FF2B5EF4-FFF2-40B4-BE49-F238E27FC236}">
                <a16:creationId xmlns:a16="http://schemas.microsoft.com/office/drawing/2014/main" id="{2AD91DC8-A1BF-499A-A7C5-FF847CF37643}"/>
              </a:ext>
            </a:extLst>
          </p:cNvPr>
          <p:cNvSpPr>
            <a:spLocks noChangeShapeType="1"/>
          </p:cNvSpPr>
          <p:nvPr/>
        </p:nvSpPr>
        <p:spPr bwMode="auto">
          <a:xfrm>
            <a:off x="3021013" y="2497138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49" name="Line 545">
            <a:extLst>
              <a:ext uri="{FF2B5EF4-FFF2-40B4-BE49-F238E27FC236}">
                <a16:creationId xmlns:a16="http://schemas.microsoft.com/office/drawing/2014/main" id="{82B75F85-CD34-4E95-9DEE-271DB21600E4}"/>
              </a:ext>
            </a:extLst>
          </p:cNvPr>
          <p:cNvSpPr>
            <a:spLocks noChangeShapeType="1"/>
          </p:cNvSpPr>
          <p:nvPr/>
        </p:nvSpPr>
        <p:spPr bwMode="auto">
          <a:xfrm>
            <a:off x="3021013" y="2611438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0" name="Line 546">
            <a:extLst>
              <a:ext uri="{FF2B5EF4-FFF2-40B4-BE49-F238E27FC236}">
                <a16:creationId xmlns:a16="http://schemas.microsoft.com/office/drawing/2014/main" id="{28241B4D-F411-4B08-A539-74E0D8896482}"/>
              </a:ext>
            </a:extLst>
          </p:cNvPr>
          <p:cNvSpPr>
            <a:spLocks noChangeShapeType="1"/>
          </p:cNvSpPr>
          <p:nvPr/>
        </p:nvSpPr>
        <p:spPr bwMode="auto">
          <a:xfrm>
            <a:off x="3021013" y="2725738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1" name="Line 547">
            <a:extLst>
              <a:ext uri="{FF2B5EF4-FFF2-40B4-BE49-F238E27FC236}">
                <a16:creationId xmlns:a16="http://schemas.microsoft.com/office/drawing/2014/main" id="{78CA9CC2-4AF5-4A48-8488-8EE7648AD32C}"/>
              </a:ext>
            </a:extLst>
          </p:cNvPr>
          <p:cNvSpPr>
            <a:spLocks noChangeShapeType="1"/>
          </p:cNvSpPr>
          <p:nvPr/>
        </p:nvSpPr>
        <p:spPr bwMode="auto">
          <a:xfrm>
            <a:off x="3021013" y="2840038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2" name="Line 548">
            <a:extLst>
              <a:ext uri="{FF2B5EF4-FFF2-40B4-BE49-F238E27FC236}">
                <a16:creationId xmlns:a16="http://schemas.microsoft.com/office/drawing/2014/main" id="{E76C28EE-8E02-405E-AF8C-0F16ED58A59F}"/>
              </a:ext>
            </a:extLst>
          </p:cNvPr>
          <p:cNvSpPr>
            <a:spLocks noChangeShapeType="1"/>
          </p:cNvSpPr>
          <p:nvPr/>
        </p:nvSpPr>
        <p:spPr bwMode="auto">
          <a:xfrm>
            <a:off x="3021013" y="2954338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3" name="Line 549">
            <a:extLst>
              <a:ext uri="{FF2B5EF4-FFF2-40B4-BE49-F238E27FC236}">
                <a16:creationId xmlns:a16="http://schemas.microsoft.com/office/drawing/2014/main" id="{F70F3689-A026-464D-B13B-02CA2BD82323}"/>
              </a:ext>
            </a:extLst>
          </p:cNvPr>
          <p:cNvSpPr>
            <a:spLocks noChangeShapeType="1"/>
          </p:cNvSpPr>
          <p:nvPr/>
        </p:nvSpPr>
        <p:spPr bwMode="auto">
          <a:xfrm>
            <a:off x="3381375" y="1035050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4" name="Line 550">
            <a:extLst>
              <a:ext uri="{FF2B5EF4-FFF2-40B4-BE49-F238E27FC236}">
                <a16:creationId xmlns:a16="http://schemas.microsoft.com/office/drawing/2014/main" id="{4CF269C1-25ED-4909-81AB-2E13D61D570A}"/>
              </a:ext>
            </a:extLst>
          </p:cNvPr>
          <p:cNvSpPr>
            <a:spLocks noChangeShapeType="1"/>
          </p:cNvSpPr>
          <p:nvPr/>
        </p:nvSpPr>
        <p:spPr bwMode="auto">
          <a:xfrm>
            <a:off x="3381375" y="1149350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5" name="Line 551">
            <a:extLst>
              <a:ext uri="{FF2B5EF4-FFF2-40B4-BE49-F238E27FC236}">
                <a16:creationId xmlns:a16="http://schemas.microsoft.com/office/drawing/2014/main" id="{7F6061B6-2A3C-4C04-85AB-C75997F0D4E9}"/>
              </a:ext>
            </a:extLst>
          </p:cNvPr>
          <p:cNvSpPr>
            <a:spLocks noChangeShapeType="1"/>
          </p:cNvSpPr>
          <p:nvPr/>
        </p:nvSpPr>
        <p:spPr bwMode="auto">
          <a:xfrm>
            <a:off x="3381375" y="1263650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6" name="Line 552">
            <a:extLst>
              <a:ext uri="{FF2B5EF4-FFF2-40B4-BE49-F238E27FC236}">
                <a16:creationId xmlns:a16="http://schemas.microsoft.com/office/drawing/2014/main" id="{DA761288-A30B-44BA-87EB-5961FA2495F2}"/>
              </a:ext>
            </a:extLst>
          </p:cNvPr>
          <p:cNvSpPr>
            <a:spLocks noChangeShapeType="1"/>
          </p:cNvSpPr>
          <p:nvPr/>
        </p:nvSpPr>
        <p:spPr bwMode="auto">
          <a:xfrm>
            <a:off x="3381375" y="1377950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7" name="Line 553">
            <a:extLst>
              <a:ext uri="{FF2B5EF4-FFF2-40B4-BE49-F238E27FC236}">
                <a16:creationId xmlns:a16="http://schemas.microsoft.com/office/drawing/2014/main" id="{911E74B6-59E5-40BE-BB61-D5EBE67DB328}"/>
              </a:ext>
            </a:extLst>
          </p:cNvPr>
          <p:cNvSpPr>
            <a:spLocks noChangeShapeType="1"/>
          </p:cNvSpPr>
          <p:nvPr/>
        </p:nvSpPr>
        <p:spPr bwMode="auto">
          <a:xfrm>
            <a:off x="3381375" y="1492250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8" name="Line 554">
            <a:extLst>
              <a:ext uri="{FF2B5EF4-FFF2-40B4-BE49-F238E27FC236}">
                <a16:creationId xmlns:a16="http://schemas.microsoft.com/office/drawing/2014/main" id="{11805211-B24F-4D56-8B48-28E008B79F93}"/>
              </a:ext>
            </a:extLst>
          </p:cNvPr>
          <p:cNvSpPr>
            <a:spLocks noChangeShapeType="1"/>
          </p:cNvSpPr>
          <p:nvPr/>
        </p:nvSpPr>
        <p:spPr bwMode="auto">
          <a:xfrm>
            <a:off x="3381375" y="1606550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9" name="Line 555">
            <a:extLst>
              <a:ext uri="{FF2B5EF4-FFF2-40B4-BE49-F238E27FC236}">
                <a16:creationId xmlns:a16="http://schemas.microsoft.com/office/drawing/2014/main" id="{7A6A2D2D-E977-403E-AD30-E6BBACF28D80}"/>
              </a:ext>
            </a:extLst>
          </p:cNvPr>
          <p:cNvSpPr>
            <a:spLocks noChangeShapeType="1"/>
          </p:cNvSpPr>
          <p:nvPr/>
        </p:nvSpPr>
        <p:spPr bwMode="auto">
          <a:xfrm>
            <a:off x="3381375" y="1720850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60" name="Line 556">
            <a:extLst>
              <a:ext uri="{FF2B5EF4-FFF2-40B4-BE49-F238E27FC236}">
                <a16:creationId xmlns:a16="http://schemas.microsoft.com/office/drawing/2014/main" id="{F9F49227-6E8A-434E-A3B8-099F10C29E79}"/>
              </a:ext>
            </a:extLst>
          </p:cNvPr>
          <p:cNvSpPr>
            <a:spLocks noChangeShapeType="1"/>
          </p:cNvSpPr>
          <p:nvPr/>
        </p:nvSpPr>
        <p:spPr bwMode="auto">
          <a:xfrm>
            <a:off x="3381375" y="1835150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61" name="Line 557">
            <a:extLst>
              <a:ext uri="{FF2B5EF4-FFF2-40B4-BE49-F238E27FC236}">
                <a16:creationId xmlns:a16="http://schemas.microsoft.com/office/drawing/2014/main" id="{112EE704-16DA-47BC-A2BC-0FBEDC7CBA54}"/>
              </a:ext>
            </a:extLst>
          </p:cNvPr>
          <p:cNvSpPr>
            <a:spLocks noChangeShapeType="1"/>
          </p:cNvSpPr>
          <p:nvPr/>
        </p:nvSpPr>
        <p:spPr bwMode="auto">
          <a:xfrm>
            <a:off x="3381375" y="1949450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62" name="Line 558">
            <a:extLst>
              <a:ext uri="{FF2B5EF4-FFF2-40B4-BE49-F238E27FC236}">
                <a16:creationId xmlns:a16="http://schemas.microsoft.com/office/drawing/2014/main" id="{2D81A4D3-0A8C-4A8E-885D-1B9F56230427}"/>
              </a:ext>
            </a:extLst>
          </p:cNvPr>
          <p:cNvSpPr>
            <a:spLocks noChangeShapeType="1"/>
          </p:cNvSpPr>
          <p:nvPr/>
        </p:nvSpPr>
        <p:spPr bwMode="auto">
          <a:xfrm>
            <a:off x="3381375" y="2063750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63" name="Line 559">
            <a:extLst>
              <a:ext uri="{FF2B5EF4-FFF2-40B4-BE49-F238E27FC236}">
                <a16:creationId xmlns:a16="http://schemas.microsoft.com/office/drawing/2014/main" id="{BB810491-8A5A-423B-A382-CD9923F8E60C}"/>
              </a:ext>
            </a:extLst>
          </p:cNvPr>
          <p:cNvSpPr>
            <a:spLocks noChangeShapeType="1"/>
          </p:cNvSpPr>
          <p:nvPr/>
        </p:nvSpPr>
        <p:spPr bwMode="auto">
          <a:xfrm>
            <a:off x="3381375" y="2178050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64" name="Line 560">
            <a:extLst>
              <a:ext uri="{FF2B5EF4-FFF2-40B4-BE49-F238E27FC236}">
                <a16:creationId xmlns:a16="http://schemas.microsoft.com/office/drawing/2014/main" id="{A1A815E5-DBB3-413A-A264-0E39078BC02C}"/>
              </a:ext>
            </a:extLst>
          </p:cNvPr>
          <p:cNvSpPr>
            <a:spLocks noChangeShapeType="1"/>
          </p:cNvSpPr>
          <p:nvPr/>
        </p:nvSpPr>
        <p:spPr bwMode="auto">
          <a:xfrm>
            <a:off x="3381375" y="2292350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65" name="Line 561">
            <a:extLst>
              <a:ext uri="{FF2B5EF4-FFF2-40B4-BE49-F238E27FC236}">
                <a16:creationId xmlns:a16="http://schemas.microsoft.com/office/drawing/2014/main" id="{FFD76F83-C939-4CBF-81E6-CE54B4D3F85A}"/>
              </a:ext>
            </a:extLst>
          </p:cNvPr>
          <p:cNvSpPr>
            <a:spLocks noChangeShapeType="1"/>
          </p:cNvSpPr>
          <p:nvPr/>
        </p:nvSpPr>
        <p:spPr bwMode="auto">
          <a:xfrm>
            <a:off x="3381375" y="2406650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66" name="Line 562">
            <a:extLst>
              <a:ext uri="{FF2B5EF4-FFF2-40B4-BE49-F238E27FC236}">
                <a16:creationId xmlns:a16="http://schemas.microsoft.com/office/drawing/2014/main" id="{981A0E6E-9C23-44A6-8DE0-15BD3E67AB3B}"/>
              </a:ext>
            </a:extLst>
          </p:cNvPr>
          <p:cNvSpPr>
            <a:spLocks noChangeShapeType="1"/>
          </p:cNvSpPr>
          <p:nvPr/>
        </p:nvSpPr>
        <p:spPr bwMode="auto">
          <a:xfrm>
            <a:off x="3381375" y="2520950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67" name="Line 563">
            <a:extLst>
              <a:ext uri="{FF2B5EF4-FFF2-40B4-BE49-F238E27FC236}">
                <a16:creationId xmlns:a16="http://schemas.microsoft.com/office/drawing/2014/main" id="{4DAD65A6-1A17-488F-BBEE-39ACD4D1A7F9}"/>
              </a:ext>
            </a:extLst>
          </p:cNvPr>
          <p:cNvSpPr>
            <a:spLocks noChangeShapeType="1"/>
          </p:cNvSpPr>
          <p:nvPr/>
        </p:nvSpPr>
        <p:spPr bwMode="auto">
          <a:xfrm>
            <a:off x="3381375" y="2635250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68" name="Line 564">
            <a:extLst>
              <a:ext uri="{FF2B5EF4-FFF2-40B4-BE49-F238E27FC236}">
                <a16:creationId xmlns:a16="http://schemas.microsoft.com/office/drawing/2014/main" id="{8C35854D-3C8D-407A-8AFC-69F6DF36498C}"/>
              </a:ext>
            </a:extLst>
          </p:cNvPr>
          <p:cNvSpPr>
            <a:spLocks noChangeShapeType="1"/>
          </p:cNvSpPr>
          <p:nvPr/>
        </p:nvSpPr>
        <p:spPr bwMode="auto">
          <a:xfrm>
            <a:off x="3381375" y="2749550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69" name="Line 565">
            <a:extLst>
              <a:ext uri="{FF2B5EF4-FFF2-40B4-BE49-F238E27FC236}">
                <a16:creationId xmlns:a16="http://schemas.microsoft.com/office/drawing/2014/main" id="{1B4167CC-B7FB-449E-9B3D-3D709F611936}"/>
              </a:ext>
            </a:extLst>
          </p:cNvPr>
          <p:cNvSpPr>
            <a:spLocks noChangeShapeType="1"/>
          </p:cNvSpPr>
          <p:nvPr/>
        </p:nvSpPr>
        <p:spPr bwMode="auto">
          <a:xfrm>
            <a:off x="3381375" y="2863850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70" name="Line 566">
            <a:extLst>
              <a:ext uri="{FF2B5EF4-FFF2-40B4-BE49-F238E27FC236}">
                <a16:creationId xmlns:a16="http://schemas.microsoft.com/office/drawing/2014/main" id="{2D0900C8-D3F6-427B-9E00-8047DB976C2D}"/>
              </a:ext>
            </a:extLst>
          </p:cNvPr>
          <p:cNvSpPr>
            <a:spLocks noChangeShapeType="1"/>
          </p:cNvSpPr>
          <p:nvPr/>
        </p:nvSpPr>
        <p:spPr bwMode="auto">
          <a:xfrm>
            <a:off x="3381375" y="2978150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71" name="Line 567">
            <a:extLst>
              <a:ext uri="{FF2B5EF4-FFF2-40B4-BE49-F238E27FC236}">
                <a16:creationId xmlns:a16="http://schemas.microsoft.com/office/drawing/2014/main" id="{437B2493-228F-4378-A00D-C15E204D5BFD}"/>
              </a:ext>
            </a:extLst>
          </p:cNvPr>
          <p:cNvSpPr>
            <a:spLocks noChangeShapeType="1"/>
          </p:cNvSpPr>
          <p:nvPr/>
        </p:nvSpPr>
        <p:spPr bwMode="auto">
          <a:xfrm>
            <a:off x="3743325" y="1012825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72" name="Line 568">
            <a:extLst>
              <a:ext uri="{FF2B5EF4-FFF2-40B4-BE49-F238E27FC236}">
                <a16:creationId xmlns:a16="http://schemas.microsoft.com/office/drawing/2014/main" id="{F55BBE99-FE39-48BE-9727-89D11F2B454A}"/>
              </a:ext>
            </a:extLst>
          </p:cNvPr>
          <p:cNvSpPr>
            <a:spLocks noChangeShapeType="1"/>
          </p:cNvSpPr>
          <p:nvPr/>
        </p:nvSpPr>
        <p:spPr bwMode="auto">
          <a:xfrm>
            <a:off x="3743325" y="1127125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73" name="Line 569">
            <a:extLst>
              <a:ext uri="{FF2B5EF4-FFF2-40B4-BE49-F238E27FC236}">
                <a16:creationId xmlns:a16="http://schemas.microsoft.com/office/drawing/2014/main" id="{0B076AC2-0A1F-4A25-AAA2-80A3232E7898}"/>
              </a:ext>
            </a:extLst>
          </p:cNvPr>
          <p:cNvSpPr>
            <a:spLocks noChangeShapeType="1"/>
          </p:cNvSpPr>
          <p:nvPr/>
        </p:nvSpPr>
        <p:spPr bwMode="auto">
          <a:xfrm>
            <a:off x="3743325" y="1241425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74" name="Line 570">
            <a:extLst>
              <a:ext uri="{FF2B5EF4-FFF2-40B4-BE49-F238E27FC236}">
                <a16:creationId xmlns:a16="http://schemas.microsoft.com/office/drawing/2014/main" id="{1B07D6DB-E5F4-4DF7-A5A2-5D6E2E232AAE}"/>
              </a:ext>
            </a:extLst>
          </p:cNvPr>
          <p:cNvSpPr>
            <a:spLocks noChangeShapeType="1"/>
          </p:cNvSpPr>
          <p:nvPr/>
        </p:nvSpPr>
        <p:spPr bwMode="auto">
          <a:xfrm>
            <a:off x="3743325" y="1355725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75" name="Line 571">
            <a:extLst>
              <a:ext uri="{FF2B5EF4-FFF2-40B4-BE49-F238E27FC236}">
                <a16:creationId xmlns:a16="http://schemas.microsoft.com/office/drawing/2014/main" id="{F607C1BE-A189-45A1-BDB7-3CFDA72E0750}"/>
              </a:ext>
            </a:extLst>
          </p:cNvPr>
          <p:cNvSpPr>
            <a:spLocks noChangeShapeType="1"/>
          </p:cNvSpPr>
          <p:nvPr/>
        </p:nvSpPr>
        <p:spPr bwMode="auto">
          <a:xfrm>
            <a:off x="3743325" y="1470025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76" name="Line 572">
            <a:extLst>
              <a:ext uri="{FF2B5EF4-FFF2-40B4-BE49-F238E27FC236}">
                <a16:creationId xmlns:a16="http://schemas.microsoft.com/office/drawing/2014/main" id="{BC9EF420-9AE5-47A3-98DF-3CFA8AB880BA}"/>
              </a:ext>
            </a:extLst>
          </p:cNvPr>
          <p:cNvSpPr>
            <a:spLocks noChangeShapeType="1"/>
          </p:cNvSpPr>
          <p:nvPr/>
        </p:nvSpPr>
        <p:spPr bwMode="auto">
          <a:xfrm>
            <a:off x="3743325" y="1584325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77" name="Line 573">
            <a:extLst>
              <a:ext uri="{FF2B5EF4-FFF2-40B4-BE49-F238E27FC236}">
                <a16:creationId xmlns:a16="http://schemas.microsoft.com/office/drawing/2014/main" id="{6709C226-013B-41BB-80F5-8462EFC077CA}"/>
              </a:ext>
            </a:extLst>
          </p:cNvPr>
          <p:cNvSpPr>
            <a:spLocks noChangeShapeType="1"/>
          </p:cNvSpPr>
          <p:nvPr/>
        </p:nvSpPr>
        <p:spPr bwMode="auto">
          <a:xfrm>
            <a:off x="3743325" y="1698625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78" name="Line 574">
            <a:extLst>
              <a:ext uri="{FF2B5EF4-FFF2-40B4-BE49-F238E27FC236}">
                <a16:creationId xmlns:a16="http://schemas.microsoft.com/office/drawing/2014/main" id="{517D01EF-2265-4443-925D-15928E716AE8}"/>
              </a:ext>
            </a:extLst>
          </p:cNvPr>
          <p:cNvSpPr>
            <a:spLocks noChangeShapeType="1"/>
          </p:cNvSpPr>
          <p:nvPr/>
        </p:nvSpPr>
        <p:spPr bwMode="auto">
          <a:xfrm>
            <a:off x="3743325" y="1812925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79" name="Line 575">
            <a:extLst>
              <a:ext uri="{FF2B5EF4-FFF2-40B4-BE49-F238E27FC236}">
                <a16:creationId xmlns:a16="http://schemas.microsoft.com/office/drawing/2014/main" id="{19E97CB3-1983-48E8-A5E2-FDE8E2E1568D}"/>
              </a:ext>
            </a:extLst>
          </p:cNvPr>
          <p:cNvSpPr>
            <a:spLocks noChangeShapeType="1"/>
          </p:cNvSpPr>
          <p:nvPr/>
        </p:nvSpPr>
        <p:spPr bwMode="auto">
          <a:xfrm>
            <a:off x="3743325" y="1927225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80" name="Line 576">
            <a:extLst>
              <a:ext uri="{FF2B5EF4-FFF2-40B4-BE49-F238E27FC236}">
                <a16:creationId xmlns:a16="http://schemas.microsoft.com/office/drawing/2014/main" id="{BABAAEFC-97D8-4DEB-82AD-9F9F9BEB2BE3}"/>
              </a:ext>
            </a:extLst>
          </p:cNvPr>
          <p:cNvSpPr>
            <a:spLocks noChangeShapeType="1"/>
          </p:cNvSpPr>
          <p:nvPr/>
        </p:nvSpPr>
        <p:spPr bwMode="auto">
          <a:xfrm>
            <a:off x="3743325" y="2041525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81" name="Line 577">
            <a:extLst>
              <a:ext uri="{FF2B5EF4-FFF2-40B4-BE49-F238E27FC236}">
                <a16:creationId xmlns:a16="http://schemas.microsoft.com/office/drawing/2014/main" id="{B8E0DC94-9A1F-4D06-894E-3A73BAEF809A}"/>
              </a:ext>
            </a:extLst>
          </p:cNvPr>
          <p:cNvSpPr>
            <a:spLocks noChangeShapeType="1"/>
          </p:cNvSpPr>
          <p:nvPr/>
        </p:nvSpPr>
        <p:spPr bwMode="auto">
          <a:xfrm>
            <a:off x="3743325" y="2155825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82" name="Line 578">
            <a:extLst>
              <a:ext uri="{FF2B5EF4-FFF2-40B4-BE49-F238E27FC236}">
                <a16:creationId xmlns:a16="http://schemas.microsoft.com/office/drawing/2014/main" id="{CAA4F8AA-52D8-4177-BB3C-7BFABB2C64AE}"/>
              </a:ext>
            </a:extLst>
          </p:cNvPr>
          <p:cNvSpPr>
            <a:spLocks noChangeShapeType="1"/>
          </p:cNvSpPr>
          <p:nvPr/>
        </p:nvSpPr>
        <p:spPr bwMode="auto">
          <a:xfrm>
            <a:off x="3743325" y="2268538"/>
            <a:ext cx="1588" cy="74612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83" name="Line 579">
            <a:extLst>
              <a:ext uri="{FF2B5EF4-FFF2-40B4-BE49-F238E27FC236}">
                <a16:creationId xmlns:a16="http://schemas.microsoft.com/office/drawing/2014/main" id="{BB5E0901-9D82-4E32-96FB-1C0F8C71B70D}"/>
              </a:ext>
            </a:extLst>
          </p:cNvPr>
          <p:cNvSpPr>
            <a:spLocks noChangeShapeType="1"/>
          </p:cNvSpPr>
          <p:nvPr/>
        </p:nvSpPr>
        <p:spPr bwMode="auto">
          <a:xfrm>
            <a:off x="3743325" y="23828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84" name="Line 580">
            <a:extLst>
              <a:ext uri="{FF2B5EF4-FFF2-40B4-BE49-F238E27FC236}">
                <a16:creationId xmlns:a16="http://schemas.microsoft.com/office/drawing/2014/main" id="{E5E3C8A0-3D7F-43EB-9B48-47E04AEEEB1D}"/>
              </a:ext>
            </a:extLst>
          </p:cNvPr>
          <p:cNvSpPr>
            <a:spLocks noChangeShapeType="1"/>
          </p:cNvSpPr>
          <p:nvPr/>
        </p:nvSpPr>
        <p:spPr bwMode="auto">
          <a:xfrm>
            <a:off x="3743325" y="24971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85" name="Line 581">
            <a:extLst>
              <a:ext uri="{FF2B5EF4-FFF2-40B4-BE49-F238E27FC236}">
                <a16:creationId xmlns:a16="http://schemas.microsoft.com/office/drawing/2014/main" id="{81C45BE0-0195-406A-A3D1-1BB2FD5B6A92}"/>
              </a:ext>
            </a:extLst>
          </p:cNvPr>
          <p:cNvSpPr>
            <a:spLocks noChangeShapeType="1"/>
          </p:cNvSpPr>
          <p:nvPr/>
        </p:nvSpPr>
        <p:spPr bwMode="auto">
          <a:xfrm>
            <a:off x="3743325" y="26114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86" name="Line 582">
            <a:extLst>
              <a:ext uri="{FF2B5EF4-FFF2-40B4-BE49-F238E27FC236}">
                <a16:creationId xmlns:a16="http://schemas.microsoft.com/office/drawing/2014/main" id="{DDC76F56-1BF9-4D40-8184-22F7FDC557C6}"/>
              </a:ext>
            </a:extLst>
          </p:cNvPr>
          <p:cNvSpPr>
            <a:spLocks noChangeShapeType="1"/>
          </p:cNvSpPr>
          <p:nvPr/>
        </p:nvSpPr>
        <p:spPr bwMode="auto">
          <a:xfrm>
            <a:off x="3743325" y="27257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87" name="Line 583">
            <a:extLst>
              <a:ext uri="{FF2B5EF4-FFF2-40B4-BE49-F238E27FC236}">
                <a16:creationId xmlns:a16="http://schemas.microsoft.com/office/drawing/2014/main" id="{F9BD6427-3367-491B-B2F7-AB453B49B97D}"/>
              </a:ext>
            </a:extLst>
          </p:cNvPr>
          <p:cNvSpPr>
            <a:spLocks noChangeShapeType="1"/>
          </p:cNvSpPr>
          <p:nvPr/>
        </p:nvSpPr>
        <p:spPr bwMode="auto">
          <a:xfrm>
            <a:off x="3743325" y="28400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88" name="Line 584">
            <a:extLst>
              <a:ext uri="{FF2B5EF4-FFF2-40B4-BE49-F238E27FC236}">
                <a16:creationId xmlns:a16="http://schemas.microsoft.com/office/drawing/2014/main" id="{05B83AE5-8FCE-426A-ADA1-98877981A75A}"/>
              </a:ext>
            </a:extLst>
          </p:cNvPr>
          <p:cNvSpPr>
            <a:spLocks noChangeShapeType="1"/>
          </p:cNvSpPr>
          <p:nvPr/>
        </p:nvSpPr>
        <p:spPr bwMode="auto">
          <a:xfrm>
            <a:off x="3743325" y="29543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89" name="Line 585">
            <a:extLst>
              <a:ext uri="{FF2B5EF4-FFF2-40B4-BE49-F238E27FC236}">
                <a16:creationId xmlns:a16="http://schemas.microsoft.com/office/drawing/2014/main" id="{4068955C-F608-48BD-8390-817285FED615}"/>
              </a:ext>
            </a:extLst>
          </p:cNvPr>
          <p:cNvSpPr>
            <a:spLocks noChangeShapeType="1"/>
          </p:cNvSpPr>
          <p:nvPr/>
        </p:nvSpPr>
        <p:spPr bwMode="auto">
          <a:xfrm>
            <a:off x="3743325" y="30686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90" name="Line 586">
            <a:extLst>
              <a:ext uri="{FF2B5EF4-FFF2-40B4-BE49-F238E27FC236}">
                <a16:creationId xmlns:a16="http://schemas.microsoft.com/office/drawing/2014/main" id="{A32725BA-37DF-4274-96CE-490E352E5645}"/>
              </a:ext>
            </a:extLst>
          </p:cNvPr>
          <p:cNvSpPr>
            <a:spLocks noChangeShapeType="1"/>
          </p:cNvSpPr>
          <p:nvPr/>
        </p:nvSpPr>
        <p:spPr bwMode="auto">
          <a:xfrm>
            <a:off x="3743325" y="31829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91" name="Line 587">
            <a:extLst>
              <a:ext uri="{FF2B5EF4-FFF2-40B4-BE49-F238E27FC236}">
                <a16:creationId xmlns:a16="http://schemas.microsoft.com/office/drawing/2014/main" id="{7CAC01BE-7E88-437B-A3E5-BDA17FCC1BDA}"/>
              </a:ext>
            </a:extLst>
          </p:cNvPr>
          <p:cNvSpPr>
            <a:spLocks noChangeShapeType="1"/>
          </p:cNvSpPr>
          <p:nvPr/>
        </p:nvSpPr>
        <p:spPr bwMode="auto">
          <a:xfrm>
            <a:off x="4098925" y="1012825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92" name="Line 588">
            <a:extLst>
              <a:ext uri="{FF2B5EF4-FFF2-40B4-BE49-F238E27FC236}">
                <a16:creationId xmlns:a16="http://schemas.microsoft.com/office/drawing/2014/main" id="{AF907846-F0A5-4852-A1A3-97BFDB82E389}"/>
              </a:ext>
            </a:extLst>
          </p:cNvPr>
          <p:cNvSpPr>
            <a:spLocks noChangeShapeType="1"/>
          </p:cNvSpPr>
          <p:nvPr/>
        </p:nvSpPr>
        <p:spPr bwMode="auto">
          <a:xfrm>
            <a:off x="4098925" y="1127125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93" name="Line 589">
            <a:extLst>
              <a:ext uri="{FF2B5EF4-FFF2-40B4-BE49-F238E27FC236}">
                <a16:creationId xmlns:a16="http://schemas.microsoft.com/office/drawing/2014/main" id="{1B71AD44-ACA1-4AEA-8121-01A361B01F9E}"/>
              </a:ext>
            </a:extLst>
          </p:cNvPr>
          <p:cNvSpPr>
            <a:spLocks noChangeShapeType="1"/>
          </p:cNvSpPr>
          <p:nvPr/>
        </p:nvSpPr>
        <p:spPr bwMode="auto">
          <a:xfrm>
            <a:off x="4098925" y="1241425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94" name="Line 590">
            <a:extLst>
              <a:ext uri="{FF2B5EF4-FFF2-40B4-BE49-F238E27FC236}">
                <a16:creationId xmlns:a16="http://schemas.microsoft.com/office/drawing/2014/main" id="{7AA1100D-AF57-4B1C-B240-D4B89DFCBAE1}"/>
              </a:ext>
            </a:extLst>
          </p:cNvPr>
          <p:cNvSpPr>
            <a:spLocks noChangeShapeType="1"/>
          </p:cNvSpPr>
          <p:nvPr/>
        </p:nvSpPr>
        <p:spPr bwMode="auto">
          <a:xfrm>
            <a:off x="4098925" y="1355725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95" name="Line 591">
            <a:extLst>
              <a:ext uri="{FF2B5EF4-FFF2-40B4-BE49-F238E27FC236}">
                <a16:creationId xmlns:a16="http://schemas.microsoft.com/office/drawing/2014/main" id="{83DE9B52-C604-4EBA-ACCC-0A4AB72C6AC0}"/>
              </a:ext>
            </a:extLst>
          </p:cNvPr>
          <p:cNvSpPr>
            <a:spLocks noChangeShapeType="1"/>
          </p:cNvSpPr>
          <p:nvPr/>
        </p:nvSpPr>
        <p:spPr bwMode="auto">
          <a:xfrm>
            <a:off x="4098925" y="1470025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96" name="Line 592">
            <a:extLst>
              <a:ext uri="{FF2B5EF4-FFF2-40B4-BE49-F238E27FC236}">
                <a16:creationId xmlns:a16="http://schemas.microsoft.com/office/drawing/2014/main" id="{5CB55306-9489-40A7-94AB-D89C79DE52ED}"/>
              </a:ext>
            </a:extLst>
          </p:cNvPr>
          <p:cNvSpPr>
            <a:spLocks noChangeShapeType="1"/>
          </p:cNvSpPr>
          <p:nvPr/>
        </p:nvSpPr>
        <p:spPr bwMode="auto">
          <a:xfrm>
            <a:off x="4098925" y="1584325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97" name="Line 593">
            <a:extLst>
              <a:ext uri="{FF2B5EF4-FFF2-40B4-BE49-F238E27FC236}">
                <a16:creationId xmlns:a16="http://schemas.microsoft.com/office/drawing/2014/main" id="{D36FCA33-0189-4879-834C-2C877F112B31}"/>
              </a:ext>
            </a:extLst>
          </p:cNvPr>
          <p:cNvSpPr>
            <a:spLocks noChangeShapeType="1"/>
          </p:cNvSpPr>
          <p:nvPr/>
        </p:nvSpPr>
        <p:spPr bwMode="auto">
          <a:xfrm>
            <a:off x="4098925" y="1698625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98" name="Line 594">
            <a:extLst>
              <a:ext uri="{FF2B5EF4-FFF2-40B4-BE49-F238E27FC236}">
                <a16:creationId xmlns:a16="http://schemas.microsoft.com/office/drawing/2014/main" id="{D6C1059D-AEC8-405E-A613-9F786FC58EA9}"/>
              </a:ext>
            </a:extLst>
          </p:cNvPr>
          <p:cNvSpPr>
            <a:spLocks noChangeShapeType="1"/>
          </p:cNvSpPr>
          <p:nvPr/>
        </p:nvSpPr>
        <p:spPr bwMode="auto">
          <a:xfrm>
            <a:off x="4098925" y="1812925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99" name="Line 595">
            <a:extLst>
              <a:ext uri="{FF2B5EF4-FFF2-40B4-BE49-F238E27FC236}">
                <a16:creationId xmlns:a16="http://schemas.microsoft.com/office/drawing/2014/main" id="{42BBE510-D3E3-46AD-99A4-C93964CA7F3F}"/>
              </a:ext>
            </a:extLst>
          </p:cNvPr>
          <p:cNvSpPr>
            <a:spLocks noChangeShapeType="1"/>
          </p:cNvSpPr>
          <p:nvPr/>
        </p:nvSpPr>
        <p:spPr bwMode="auto">
          <a:xfrm>
            <a:off x="4098925" y="1927225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00" name="Line 596">
            <a:extLst>
              <a:ext uri="{FF2B5EF4-FFF2-40B4-BE49-F238E27FC236}">
                <a16:creationId xmlns:a16="http://schemas.microsoft.com/office/drawing/2014/main" id="{84B82CB5-1ADF-420C-9410-40BC680ACB15}"/>
              </a:ext>
            </a:extLst>
          </p:cNvPr>
          <p:cNvSpPr>
            <a:spLocks noChangeShapeType="1"/>
          </p:cNvSpPr>
          <p:nvPr/>
        </p:nvSpPr>
        <p:spPr bwMode="auto">
          <a:xfrm>
            <a:off x="4098925" y="2041525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01" name="Line 597">
            <a:extLst>
              <a:ext uri="{FF2B5EF4-FFF2-40B4-BE49-F238E27FC236}">
                <a16:creationId xmlns:a16="http://schemas.microsoft.com/office/drawing/2014/main" id="{D593DBD7-1E90-455F-8442-003CD100E7EB}"/>
              </a:ext>
            </a:extLst>
          </p:cNvPr>
          <p:cNvSpPr>
            <a:spLocks noChangeShapeType="1"/>
          </p:cNvSpPr>
          <p:nvPr/>
        </p:nvSpPr>
        <p:spPr bwMode="auto">
          <a:xfrm>
            <a:off x="4098925" y="2155825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02" name="Line 598">
            <a:extLst>
              <a:ext uri="{FF2B5EF4-FFF2-40B4-BE49-F238E27FC236}">
                <a16:creationId xmlns:a16="http://schemas.microsoft.com/office/drawing/2014/main" id="{C5647D68-AE29-4B54-AA75-3BEAC6FAC59B}"/>
              </a:ext>
            </a:extLst>
          </p:cNvPr>
          <p:cNvSpPr>
            <a:spLocks noChangeShapeType="1"/>
          </p:cNvSpPr>
          <p:nvPr/>
        </p:nvSpPr>
        <p:spPr bwMode="auto">
          <a:xfrm>
            <a:off x="4098925" y="2268538"/>
            <a:ext cx="1588" cy="74612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03" name="Line 599">
            <a:extLst>
              <a:ext uri="{FF2B5EF4-FFF2-40B4-BE49-F238E27FC236}">
                <a16:creationId xmlns:a16="http://schemas.microsoft.com/office/drawing/2014/main" id="{89EAC95B-13BF-4626-8E65-385F940B2833}"/>
              </a:ext>
            </a:extLst>
          </p:cNvPr>
          <p:cNvSpPr>
            <a:spLocks noChangeShapeType="1"/>
          </p:cNvSpPr>
          <p:nvPr/>
        </p:nvSpPr>
        <p:spPr bwMode="auto">
          <a:xfrm>
            <a:off x="4098925" y="23828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04" name="Line 600">
            <a:extLst>
              <a:ext uri="{FF2B5EF4-FFF2-40B4-BE49-F238E27FC236}">
                <a16:creationId xmlns:a16="http://schemas.microsoft.com/office/drawing/2014/main" id="{CE5EE7FA-6D09-43EF-B4E5-CD5D988AB382}"/>
              </a:ext>
            </a:extLst>
          </p:cNvPr>
          <p:cNvSpPr>
            <a:spLocks noChangeShapeType="1"/>
          </p:cNvSpPr>
          <p:nvPr/>
        </p:nvSpPr>
        <p:spPr bwMode="auto">
          <a:xfrm>
            <a:off x="4098925" y="24971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05" name="Line 601">
            <a:extLst>
              <a:ext uri="{FF2B5EF4-FFF2-40B4-BE49-F238E27FC236}">
                <a16:creationId xmlns:a16="http://schemas.microsoft.com/office/drawing/2014/main" id="{D5FC69DF-5EAD-4C5A-807A-3A4D9D9DB946}"/>
              </a:ext>
            </a:extLst>
          </p:cNvPr>
          <p:cNvSpPr>
            <a:spLocks noChangeShapeType="1"/>
          </p:cNvSpPr>
          <p:nvPr/>
        </p:nvSpPr>
        <p:spPr bwMode="auto">
          <a:xfrm>
            <a:off x="4098925" y="26114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06" name="Line 602">
            <a:extLst>
              <a:ext uri="{FF2B5EF4-FFF2-40B4-BE49-F238E27FC236}">
                <a16:creationId xmlns:a16="http://schemas.microsoft.com/office/drawing/2014/main" id="{B29473F5-4977-4072-A123-AF247A784CA9}"/>
              </a:ext>
            </a:extLst>
          </p:cNvPr>
          <p:cNvSpPr>
            <a:spLocks noChangeShapeType="1"/>
          </p:cNvSpPr>
          <p:nvPr/>
        </p:nvSpPr>
        <p:spPr bwMode="auto">
          <a:xfrm>
            <a:off x="4098925" y="27257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07" name="Line 603">
            <a:extLst>
              <a:ext uri="{FF2B5EF4-FFF2-40B4-BE49-F238E27FC236}">
                <a16:creationId xmlns:a16="http://schemas.microsoft.com/office/drawing/2014/main" id="{4B309614-8F73-4F42-895B-F045FC001577}"/>
              </a:ext>
            </a:extLst>
          </p:cNvPr>
          <p:cNvSpPr>
            <a:spLocks noChangeShapeType="1"/>
          </p:cNvSpPr>
          <p:nvPr/>
        </p:nvSpPr>
        <p:spPr bwMode="auto">
          <a:xfrm>
            <a:off x="4098925" y="28400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08" name="Line 604">
            <a:extLst>
              <a:ext uri="{FF2B5EF4-FFF2-40B4-BE49-F238E27FC236}">
                <a16:creationId xmlns:a16="http://schemas.microsoft.com/office/drawing/2014/main" id="{1D7FEFCC-D3EC-4444-83FB-1383B169A75C}"/>
              </a:ext>
            </a:extLst>
          </p:cNvPr>
          <p:cNvSpPr>
            <a:spLocks noChangeShapeType="1"/>
          </p:cNvSpPr>
          <p:nvPr/>
        </p:nvSpPr>
        <p:spPr bwMode="auto">
          <a:xfrm>
            <a:off x="4098925" y="29543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09" name="Line 606">
            <a:extLst>
              <a:ext uri="{FF2B5EF4-FFF2-40B4-BE49-F238E27FC236}">
                <a16:creationId xmlns:a16="http://schemas.microsoft.com/office/drawing/2014/main" id="{EFBFC54B-A849-4AAD-BFCC-131210D8BC5F}"/>
              </a:ext>
            </a:extLst>
          </p:cNvPr>
          <p:cNvSpPr>
            <a:spLocks noChangeShapeType="1"/>
          </p:cNvSpPr>
          <p:nvPr/>
        </p:nvSpPr>
        <p:spPr bwMode="auto">
          <a:xfrm>
            <a:off x="4098925" y="30686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10" name="Line 607">
            <a:extLst>
              <a:ext uri="{FF2B5EF4-FFF2-40B4-BE49-F238E27FC236}">
                <a16:creationId xmlns:a16="http://schemas.microsoft.com/office/drawing/2014/main" id="{78C61056-B036-4D22-A8E0-5E4792970286}"/>
              </a:ext>
            </a:extLst>
          </p:cNvPr>
          <p:cNvSpPr>
            <a:spLocks noChangeShapeType="1"/>
          </p:cNvSpPr>
          <p:nvPr/>
        </p:nvSpPr>
        <p:spPr bwMode="auto">
          <a:xfrm>
            <a:off x="4098925" y="31829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11" name="Line 608">
            <a:extLst>
              <a:ext uri="{FF2B5EF4-FFF2-40B4-BE49-F238E27FC236}">
                <a16:creationId xmlns:a16="http://schemas.microsoft.com/office/drawing/2014/main" id="{3B0EDE7B-3ADC-4E5F-8590-6A8B60C5A9C1}"/>
              </a:ext>
            </a:extLst>
          </p:cNvPr>
          <p:cNvSpPr>
            <a:spLocks noChangeShapeType="1"/>
          </p:cNvSpPr>
          <p:nvPr/>
        </p:nvSpPr>
        <p:spPr bwMode="auto">
          <a:xfrm>
            <a:off x="4460875" y="1012825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12" name="Line 609">
            <a:extLst>
              <a:ext uri="{FF2B5EF4-FFF2-40B4-BE49-F238E27FC236}">
                <a16:creationId xmlns:a16="http://schemas.microsoft.com/office/drawing/2014/main" id="{4DF1D243-AD07-48B3-AC1A-A7BF411E1354}"/>
              </a:ext>
            </a:extLst>
          </p:cNvPr>
          <p:cNvSpPr>
            <a:spLocks noChangeShapeType="1"/>
          </p:cNvSpPr>
          <p:nvPr/>
        </p:nvSpPr>
        <p:spPr bwMode="auto">
          <a:xfrm>
            <a:off x="4460875" y="1127125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13" name="Line 610">
            <a:extLst>
              <a:ext uri="{FF2B5EF4-FFF2-40B4-BE49-F238E27FC236}">
                <a16:creationId xmlns:a16="http://schemas.microsoft.com/office/drawing/2014/main" id="{F820A882-092B-43FD-8918-C91DD806CC72}"/>
              </a:ext>
            </a:extLst>
          </p:cNvPr>
          <p:cNvSpPr>
            <a:spLocks noChangeShapeType="1"/>
          </p:cNvSpPr>
          <p:nvPr/>
        </p:nvSpPr>
        <p:spPr bwMode="auto">
          <a:xfrm>
            <a:off x="4460875" y="1241425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14" name="Line 611">
            <a:extLst>
              <a:ext uri="{FF2B5EF4-FFF2-40B4-BE49-F238E27FC236}">
                <a16:creationId xmlns:a16="http://schemas.microsoft.com/office/drawing/2014/main" id="{82E6C999-9E76-41DA-B3B2-595B9C59CD54}"/>
              </a:ext>
            </a:extLst>
          </p:cNvPr>
          <p:cNvSpPr>
            <a:spLocks noChangeShapeType="1"/>
          </p:cNvSpPr>
          <p:nvPr/>
        </p:nvSpPr>
        <p:spPr bwMode="auto">
          <a:xfrm>
            <a:off x="4460875" y="1355725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15" name="Line 612">
            <a:extLst>
              <a:ext uri="{FF2B5EF4-FFF2-40B4-BE49-F238E27FC236}">
                <a16:creationId xmlns:a16="http://schemas.microsoft.com/office/drawing/2014/main" id="{B437228E-E656-4DBA-9F76-3E2DAF3CC057}"/>
              </a:ext>
            </a:extLst>
          </p:cNvPr>
          <p:cNvSpPr>
            <a:spLocks noChangeShapeType="1"/>
          </p:cNvSpPr>
          <p:nvPr/>
        </p:nvSpPr>
        <p:spPr bwMode="auto">
          <a:xfrm>
            <a:off x="4460875" y="1470025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16" name="Line 613">
            <a:extLst>
              <a:ext uri="{FF2B5EF4-FFF2-40B4-BE49-F238E27FC236}">
                <a16:creationId xmlns:a16="http://schemas.microsoft.com/office/drawing/2014/main" id="{A8117423-14C6-46B0-AF7C-087C1C60AFB6}"/>
              </a:ext>
            </a:extLst>
          </p:cNvPr>
          <p:cNvSpPr>
            <a:spLocks noChangeShapeType="1"/>
          </p:cNvSpPr>
          <p:nvPr/>
        </p:nvSpPr>
        <p:spPr bwMode="auto">
          <a:xfrm>
            <a:off x="4460875" y="1584325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17" name="Line 614">
            <a:extLst>
              <a:ext uri="{FF2B5EF4-FFF2-40B4-BE49-F238E27FC236}">
                <a16:creationId xmlns:a16="http://schemas.microsoft.com/office/drawing/2014/main" id="{256D821B-ACC9-43DD-9033-D65843510B0D}"/>
              </a:ext>
            </a:extLst>
          </p:cNvPr>
          <p:cNvSpPr>
            <a:spLocks noChangeShapeType="1"/>
          </p:cNvSpPr>
          <p:nvPr/>
        </p:nvSpPr>
        <p:spPr bwMode="auto">
          <a:xfrm>
            <a:off x="4460875" y="1698625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18" name="Line 615">
            <a:extLst>
              <a:ext uri="{FF2B5EF4-FFF2-40B4-BE49-F238E27FC236}">
                <a16:creationId xmlns:a16="http://schemas.microsoft.com/office/drawing/2014/main" id="{0DC7CA90-9D1F-46D6-A02A-B683B59A9044}"/>
              </a:ext>
            </a:extLst>
          </p:cNvPr>
          <p:cNvSpPr>
            <a:spLocks noChangeShapeType="1"/>
          </p:cNvSpPr>
          <p:nvPr/>
        </p:nvSpPr>
        <p:spPr bwMode="auto">
          <a:xfrm>
            <a:off x="4460875" y="1812925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19" name="Line 616">
            <a:extLst>
              <a:ext uri="{FF2B5EF4-FFF2-40B4-BE49-F238E27FC236}">
                <a16:creationId xmlns:a16="http://schemas.microsoft.com/office/drawing/2014/main" id="{9F269C5F-F505-4C8B-9C23-8474E545D5D6}"/>
              </a:ext>
            </a:extLst>
          </p:cNvPr>
          <p:cNvSpPr>
            <a:spLocks noChangeShapeType="1"/>
          </p:cNvSpPr>
          <p:nvPr/>
        </p:nvSpPr>
        <p:spPr bwMode="auto">
          <a:xfrm>
            <a:off x="4460875" y="1927225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20" name="Line 617">
            <a:extLst>
              <a:ext uri="{FF2B5EF4-FFF2-40B4-BE49-F238E27FC236}">
                <a16:creationId xmlns:a16="http://schemas.microsoft.com/office/drawing/2014/main" id="{3B6D35F6-ED08-47E0-BBDC-F6115FE70E74}"/>
              </a:ext>
            </a:extLst>
          </p:cNvPr>
          <p:cNvSpPr>
            <a:spLocks noChangeShapeType="1"/>
          </p:cNvSpPr>
          <p:nvPr/>
        </p:nvSpPr>
        <p:spPr bwMode="auto">
          <a:xfrm>
            <a:off x="4460875" y="2041525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21" name="Line 618">
            <a:extLst>
              <a:ext uri="{FF2B5EF4-FFF2-40B4-BE49-F238E27FC236}">
                <a16:creationId xmlns:a16="http://schemas.microsoft.com/office/drawing/2014/main" id="{1C65F106-2D7B-45AF-B401-DDC68C105EFF}"/>
              </a:ext>
            </a:extLst>
          </p:cNvPr>
          <p:cNvSpPr>
            <a:spLocks noChangeShapeType="1"/>
          </p:cNvSpPr>
          <p:nvPr/>
        </p:nvSpPr>
        <p:spPr bwMode="auto">
          <a:xfrm>
            <a:off x="4460875" y="2155825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22" name="Line 619">
            <a:extLst>
              <a:ext uri="{FF2B5EF4-FFF2-40B4-BE49-F238E27FC236}">
                <a16:creationId xmlns:a16="http://schemas.microsoft.com/office/drawing/2014/main" id="{34B9F916-5119-48FE-A04A-7C73998DA468}"/>
              </a:ext>
            </a:extLst>
          </p:cNvPr>
          <p:cNvSpPr>
            <a:spLocks noChangeShapeType="1"/>
          </p:cNvSpPr>
          <p:nvPr/>
        </p:nvSpPr>
        <p:spPr bwMode="auto">
          <a:xfrm>
            <a:off x="4460875" y="2268538"/>
            <a:ext cx="1588" cy="74612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23" name="Line 620">
            <a:extLst>
              <a:ext uri="{FF2B5EF4-FFF2-40B4-BE49-F238E27FC236}">
                <a16:creationId xmlns:a16="http://schemas.microsoft.com/office/drawing/2014/main" id="{51AB671A-9140-4DCA-9EAC-AF4238CE80A2}"/>
              </a:ext>
            </a:extLst>
          </p:cNvPr>
          <p:cNvSpPr>
            <a:spLocks noChangeShapeType="1"/>
          </p:cNvSpPr>
          <p:nvPr/>
        </p:nvSpPr>
        <p:spPr bwMode="auto">
          <a:xfrm>
            <a:off x="4460875" y="23828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24" name="Line 621">
            <a:extLst>
              <a:ext uri="{FF2B5EF4-FFF2-40B4-BE49-F238E27FC236}">
                <a16:creationId xmlns:a16="http://schemas.microsoft.com/office/drawing/2014/main" id="{C9877DD5-F1A5-4B08-A310-E72344EE34CF}"/>
              </a:ext>
            </a:extLst>
          </p:cNvPr>
          <p:cNvSpPr>
            <a:spLocks noChangeShapeType="1"/>
          </p:cNvSpPr>
          <p:nvPr/>
        </p:nvSpPr>
        <p:spPr bwMode="auto">
          <a:xfrm>
            <a:off x="4460875" y="24971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25" name="Line 622">
            <a:extLst>
              <a:ext uri="{FF2B5EF4-FFF2-40B4-BE49-F238E27FC236}">
                <a16:creationId xmlns:a16="http://schemas.microsoft.com/office/drawing/2014/main" id="{67872B75-1478-4439-A75A-DC0D39991EE5}"/>
              </a:ext>
            </a:extLst>
          </p:cNvPr>
          <p:cNvSpPr>
            <a:spLocks noChangeShapeType="1"/>
          </p:cNvSpPr>
          <p:nvPr/>
        </p:nvSpPr>
        <p:spPr bwMode="auto">
          <a:xfrm>
            <a:off x="4460875" y="26114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26" name="Line 623">
            <a:extLst>
              <a:ext uri="{FF2B5EF4-FFF2-40B4-BE49-F238E27FC236}">
                <a16:creationId xmlns:a16="http://schemas.microsoft.com/office/drawing/2014/main" id="{1FDCD86A-23F9-4C00-875C-DAE661425FEA}"/>
              </a:ext>
            </a:extLst>
          </p:cNvPr>
          <p:cNvSpPr>
            <a:spLocks noChangeShapeType="1"/>
          </p:cNvSpPr>
          <p:nvPr/>
        </p:nvSpPr>
        <p:spPr bwMode="auto">
          <a:xfrm>
            <a:off x="4460875" y="27257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27" name="Line 624">
            <a:extLst>
              <a:ext uri="{FF2B5EF4-FFF2-40B4-BE49-F238E27FC236}">
                <a16:creationId xmlns:a16="http://schemas.microsoft.com/office/drawing/2014/main" id="{28148C6F-AF82-48E7-AFA3-472CF0272EA4}"/>
              </a:ext>
            </a:extLst>
          </p:cNvPr>
          <p:cNvSpPr>
            <a:spLocks noChangeShapeType="1"/>
          </p:cNvSpPr>
          <p:nvPr/>
        </p:nvSpPr>
        <p:spPr bwMode="auto">
          <a:xfrm>
            <a:off x="4460875" y="28400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28" name="Line 625">
            <a:extLst>
              <a:ext uri="{FF2B5EF4-FFF2-40B4-BE49-F238E27FC236}">
                <a16:creationId xmlns:a16="http://schemas.microsoft.com/office/drawing/2014/main" id="{18725E02-AF5A-4B2B-B2D4-3F54C24924F0}"/>
              </a:ext>
            </a:extLst>
          </p:cNvPr>
          <p:cNvSpPr>
            <a:spLocks noChangeShapeType="1"/>
          </p:cNvSpPr>
          <p:nvPr/>
        </p:nvSpPr>
        <p:spPr bwMode="auto">
          <a:xfrm>
            <a:off x="4460875" y="29543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29" name="Line 626">
            <a:extLst>
              <a:ext uri="{FF2B5EF4-FFF2-40B4-BE49-F238E27FC236}">
                <a16:creationId xmlns:a16="http://schemas.microsoft.com/office/drawing/2014/main" id="{09161169-627D-4E17-A491-2FC1ADE9D1B6}"/>
              </a:ext>
            </a:extLst>
          </p:cNvPr>
          <p:cNvSpPr>
            <a:spLocks noChangeShapeType="1"/>
          </p:cNvSpPr>
          <p:nvPr/>
        </p:nvSpPr>
        <p:spPr bwMode="auto">
          <a:xfrm>
            <a:off x="4460875" y="30686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30" name="Line 627">
            <a:extLst>
              <a:ext uri="{FF2B5EF4-FFF2-40B4-BE49-F238E27FC236}">
                <a16:creationId xmlns:a16="http://schemas.microsoft.com/office/drawing/2014/main" id="{1AF04320-6DA4-4B07-AFF6-2E24DA2054D2}"/>
              </a:ext>
            </a:extLst>
          </p:cNvPr>
          <p:cNvSpPr>
            <a:spLocks noChangeShapeType="1"/>
          </p:cNvSpPr>
          <p:nvPr/>
        </p:nvSpPr>
        <p:spPr bwMode="auto">
          <a:xfrm>
            <a:off x="4460875" y="31829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31" name="Line 628">
            <a:extLst>
              <a:ext uri="{FF2B5EF4-FFF2-40B4-BE49-F238E27FC236}">
                <a16:creationId xmlns:a16="http://schemas.microsoft.com/office/drawing/2014/main" id="{8B155C9B-DE92-41EC-BDC3-23272E47552B}"/>
              </a:ext>
            </a:extLst>
          </p:cNvPr>
          <p:cNvSpPr>
            <a:spLocks noChangeShapeType="1"/>
          </p:cNvSpPr>
          <p:nvPr/>
        </p:nvSpPr>
        <p:spPr bwMode="auto">
          <a:xfrm>
            <a:off x="4460875" y="32972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32" name="Line 629">
            <a:extLst>
              <a:ext uri="{FF2B5EF4-FFF2-40B4-BE49-F238E27FC236}">
                <a16:creationId xmlns:a16="http://schemas.microsoft.com/office/drawing/2014/main" id="{0EDD2ECF-6F00-4262-AC08-19E5BABEE855}"/>
              </a:ext>
            </a:extLst>
          </p:cNvPr>
          <p:cNvSpPr>
            <a:spLocks noChangeShapeType="1"/>
          </p:cNvSpPr>
          <p:nvPr/>
        </p:nvSpPr>
        <p:spPr bwMode="auto">
          <a:xfrm>
            <a:off x="4460875" y="34115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33" name="Line 630">
            <a:extLst>
              <a:ext uri="{FF2B5EF4-FFF2-40B4-BE49-F238E27FC236}">
                <a16:creationId xmlns:a16="http://schemas.microsoft.com/office/drawing/2014/main" id="{889AC777-FE3B-4148-B3E4-F06FEF5A0080}"/>
              </a:ext>
            </a:extLst>
          </p:cNvPr>
          <p:cNvSpPr>
            <a:spLocks noChangeShapeType="1"/>
          </p:cNvSpPr>
          <p:nvPr/>
        </p:nvSpPr>
        <p:spPr bwMode="auto">
          <a:xfrm>
            <a:off x="5540375" y="1012825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34" name="Line 631">
            <a:extLst>
              <a:ext uri="{FF2B5EF4-FFF2-40B4-BE49-F238E27FC236}">
                <a16:creationId xmlns:a16="http://schemas.microsoft.com/office/drawing/2014/main" id="{80BE8103-9FC1-4E14-9871-C1AC149C54A5}"/>
              </a:ext>
            </a:extLst>
          </p:cNvPr>
          <p:cNvSpPr>
            <a:spLocks noChangeShapeType="1"/>
          </p:cNvSpPr>
          <p:nvPr/>
        </p:nvSpPr>
        <p:spPr bwMode="auto">
          <a:xfrm>
            <a:off x="5540375" y="1127125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35" name="Line 632">
            <a:extLst>
              <a:ext uri="{FF2B5EF4-FFF2-40B4-BE49-F238E27FC236}">
                <a16:creationId xmlns:a16="http://schemas.microsoft.com/office/drawing/2014/main" id="{B1BDED7F-8E88-40DC-BD35-F885E32871DF}"/>
              </a:ext>
            </a:extLst>
          </p:cNvPr>
          <p:cNvSpPr>
            <a:spLocks noChangeShapeType="1"/>
          </p:cNvSpPr>
          <p:nvPr/>
        </p:nvSpPr>
        <p:spPr bwMode="auto">
          <a:xfrm>
            <a:off x="5540375" y="1241425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36" name="Line 633">
            <a:extLst>
              <a:ext uri="{FF2B5EF4-FFF2-40B4-BE49-F238E27FC236}">
                <a16:creationId xmlns:a16="http://schemas.microsoft.com/office/drawing/2014/main" id="{88FB545C-54FF-4E96-82E3-BA8C585FE481}"/>
              </a:ext>
            </a:extLst>
          </p:cNvPr>
          <p:cNvSpPr>
            <a:spLocks noChangeShapeType="1"/>
          </p:cNvSpPr>
          <p:nvPr/>
        </p:nvSpPr>
        <p:spPr bwMode="auto">
          <a:xfrm>
            <a:off x="5540375" y="1355725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37" name="Line 634">
            <a:extLst>
              <a:ext uri="{FF2B5EF4-FFF2-40B4-BE49-F238E27FC236}">
                <a16:creationId xmlns:a16="http://schemas.microsoft.com/office/drawing/2014/main" id="{1164124C-6D20-466C-9AAA-E02228041C02}"/>
              </a:ext>
            </a:extLst>
          </p:cNvPr>
          <p:cNvSpPr>
            <a:spLocks noChangeShapeType="1"/>
          </p:cNvSpPr>
          <p:nvPr/>
        </p:nvSpPr>
        <p:spPr bwMode="auto">
          <a:xfrm>
            <a:off x="5540375" y="1470025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38" name="Line 635">
            <a:extLst>
              <a:ext uri="{FF2B5EF4-FFF2-40B4-BE49-F238E27FC236}">
                <a16:creationId xmlns:a16="http://schemas.microsoft.com/office/drawing/2014/main" id="{C21D7D05-AE68-48D2-BFC2-4F52C02AB3F1}"/>
              </a:ext>
            </a:extLst>
          </p:cNvPr>
          <p:cNvSpPr>
            <a:spLocks noChangeShapeType="1"/>
          </p:cNvSpPr>
          <p:nvPr/>
        </p:nvSpPr>
        <p:spPr bwMode="auto">
          <a:xfrm>
            <a:off x="5540375" y="1584325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39" name="Line 636">
            <a:extLst>
              <a:ext uri="{FF2B5EF4-FFF2-40B4-BE49-F238E27FC236}">
                <a16:creationId xmlns:a16="http://schemas.microsoft.com/office/drawing/2014/main" id="{9CE1B84F-157C-4B33-8E04-DE64564D078A}"/>
              </a:ext>
            </a:extLst>
          </p:cNvPr>
          <p:cNvSpPr>
            <a:spLocks noChangeShapeType="1"/>
          </p:cNvSpPr>
          <p:nvPr/>
        </p:nvSpPr>
        <p:spPr bwMode="auto">
          <a:xfrm>
            <a:off x="5540375" y="1698625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40" name="Line 637">
            <a:extLst>
              <a:ext uri="{FF2B5EF4-FFF2-40B4-BE49-F238E27FC236}">
                <a16:creationId xmlns:a16="http://schemas.microsoft.com/office/drawing/2014/main" id="{21CF5C68-4388-4C43-AA59-3700ACDF71EE}"/>
              </a:ext>
            </a:extLst>
          </p:cNvPr>
          <p:cNvSpPr>
            <a:spLocks noChangeShapeType="1"/>
          </p:cNvSpPr>
          <p:nvPr/>
        </p:nvSpPr>
        <p:spPr bwMode="auto">
          <a:xfrm>
            <a:off x="5540375" y="1812925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41" name="Line 638">
            <a:extLst>
              <a:ext uri="{FF2B5EF4-FFF2-40B4-BE49-F238E27FC236}">
                <a16:creationId xmlns:a16="http://schemas.microsoft.com/office/drawing/2014/main" id="{01A45BDD-A5B5-4826-974C-B9D788E3B1B8}"/>
              </a:ext>
            </a:extLst>
          </p:cNvPr>
          <p:cNvSpPr>
            <a:spLocks noChangeShapeType="1"/>
          </p:cNvSpPr>
          <p:nvPr/>
        </p:nvSpPr>
        <p:spPr bwMode="auto">
          <a:xfrm>
            <a:off x="5540375" y="1927225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42" name="Line 639">
            <a:extLst>
              <a:ext uri="{FF2B5EF4-FFF2-40B4-BE49-F238E27FC236}">
                <a16:creationId xmlns:a16="http://schemas.microsoft.com/office/drawing/2014/main" id="{DE534E3E-70D4-4DAA-A8ED-656C811E0927}"/>
              </a:ext>
            </a:extLst>
          </p:cNvPr>
          <p:cNvSpPr>
            <a:spLocks noChangeShapeType="1"/>
          </p:cNvSpPr>
          <p:nvPr/>
        </p:nvSpPr>
        <p:spPr bwMode="auto">
          <a:xfrm>
            <a:off x="5540375" y="2041525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43" name="Line 640">
            <a:extLst>
              <a:ext uri="{FF2B5EF4-FFF2-40B4-BE49-F238E27FC236}">
                <a16:creationId xmlns:a16="http://schemas.microsoft.com/office/drawing/2014/main" id="{B23FBEEF-BE86-4E03-A734-6469139C8080}"/>
              </a:ext>
            </a:extLst>
          </p:cNvPr>
          <p:cNvSpPr>
            <a:spLocks noChangeShapeType="1"/>
          </p:cNvSpPr>
          <p:nvPr/>
        </p:nvSpPr>
        <p:spPr bwMode="auto">
          <a:xfrm>
            <a:off x="5540375" y="2155825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44" name="Line 641">
            <a:extLst>
              <a:ext uri="{FF2B5EF4-FFF2-40B4-BE49-F238E27FC236}">
                <a16:creationId xmlns:a16="http://schemas.microsoft.com/office/drawing/2014/main" id="{E2F23E9F-9A2A-4CD1-B29F-37E7F001C9E3}"/>
              </a:ext>
            </a:extLst>
          </p:cNvPr>
          <p:cNvSpPr>
            <a:spLocks noChangeShapeType="1"/>
          </p:cNvSpPr>
          <p:nvPr/>
        </p:nvSpPr>
        <p:spPr bwMode="auto">
          <a:xfrm>
            <a:off x="5540375" y="2268538"/>
            <a:ext cx="1588" cy="74612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45" name="Line 642">
            <a:extLst>
              <a:ext uri="{FF2B5EF4-FFF2-40B4-BE49-F238E27FC236}">
                <a16:creationId xmlns:a16="http://schemas.microsoft.com/office/drawing/2014/main" id="{8EC8A496-70C6-446D-A97D-0F2283D70CBC}"/>
              </a:ext>
            </a:extLst>
          </p:cNvPr>
          <p:cNvSpPr>
            <a:spLocks noChangeShapeType="1"/>
          </p:cNvSpPr>
          <p:nvPr/>
        </p:nvSpPr>
        <p:spPr bwMode="auto">
          <a:xfrm>
            <a:off x="5540375" y="23828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46" name="Line 643">
            <a:extLst>
              <a:ext uri="{FF2B5EF4-FFF2-40B4-BE49-F238E27FC236}">
                <a16:creationId xmlns:a16="http://schemas.microsoft.com/office/drawing/2014/main" id="{085657F8-4099-4B8C-A8DC-0139EA51CAAF}"/>
              </a:ext>
            </a:extLst>
          </p:cNvPr>
          <p:cNvSpPr>
            <a:spLocks noChangeShapeType="1"/>
          </p:cNvSpPr>
          <p:nvPr/>
        </p:nvSpPr>
        <p:spPr bwMode="auto">
          <a:xfrm>
            <a:off x="5540375" y="24971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47" name="Line 644">
            <a:extLst>
              <a:ext uri="{FF2B5EF4-FFF2-40B4-BE49-F238E27FC236}">
                <a16:creationId xmlns:a16="http://schemas.microsoft.com/office/drawing/2014/main" id="{DE399D82-D507-4697-B10C-0AFC25CE3E7F}"/>
              </a:ext>
            </a:extLst>
          </p:cNvPr>
          <p:cNvSpPr>
            <a:spLocks noChangeShapeType="1"/>
          </p:cNvSpPr>
          <p:nvPr/>
        </p:nvSpPr>
        <p:spPr bwMode="auto">
          <a:xfrm>
            <a:off x="5540375" y="26114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48" name="Line 645">
            <a:extLst>
              <a:ext uri="{FF2B5EF4-FFF2-40B4-BE49-F238E27FC236}">
                <a16:creationId xmlns:a16="http://schemas.microsoft.com/office/drawing/2014/main" id="{274C4B43-0E34-49AD-95B7-B27C6EE836B8}"/>
              </a:ext>
            </a:extLst>
          </p:cNvPr>
          <p:cNvSpPr>
            <a:spLocks noChangeShapeType="1"/>
          </p:cNvSpPr>
          <p:nvPr/>
        </p:nvSpPr>
        <p:spPr bwMode="auto">
          <a:xfrm>
            <a:off x="5540375" y="27257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49" name="Line 646">
            <a:extLst>
              <a:ext uri="{FF2B5EF4-FFF2-40B4-BE49-F238E27FC236}">
                <a16:creationId xmlns:a16="http://schemas.microsoft.com/office/drawing/2014/main" id="{E936749F-AAD0-428B-B89D-6091F373CF43}"/>
              </a:ext>
            </a:extLst>
          </p:cNvPr>
          <p:cNvSpPr>
            <a:spLocks noChangeShapeType="1"/>
          </p:cNvSpPr>
          <p:nvPr/>
        </p:nvSpPr>
        <p:spPr bwMode="auto">
          <a:xfrm>
            <a:off x="5540375" y="28400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50" name="Line 647">
            <a:extLst>
              <a:ext uri="{FF2B5EF4-FFF2-40B4-BE49-F238E27FC236}">
                <a16:creationId xmlns:a16="http://schemas.microsoft.com/office/drawing/2014/main" id="{FBCF18B2-445C-49C6-A980-EC7D46BF2E65}"/>
              </a:ext>
            </a:extLst>
          </p:cNvPr>
          <p:cNvSpPr>
            <a:spLocks noChangeShapeType="1"/>
          </p:cNvSpPr>
          <p:nvPr/>
        </p:nvSpPr>
        <p:spPr bwMode="auto">
          <a:xfrm>
            <a:off x="5540375" y="29543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51" name="Line 648">
            <a:extLst>
              <a:ext uri="{FF2B5EF4-FFF2-40B4-BE49-F238E27FC236}">
                <a16:creationId xmlns:a16="http://schemas.microsoft.com/office/drawing/2014/main" id="{D01648F9-9001-4271-899E-E5D5F1167BDD}"/>
              </a:ext>
            </a:extLst>
          </p:cNvPr>
          <p:cNvSpPr>
            <a:spLocks noChangeShapeType="1"/>
          </p:cNvSpPr>
          <p:nvPr/>
        </p:nvSpPr>
        <p:spPr bwMode="auto">
          <a:xfrm>
            <a:off x="5540375" y="30686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52" name="Line 649">
            <a:extLst>
              <a:ext uri="{FF2B5EF4-FFF2-40B4-BE49-F238E27FC236}">
                <a16:creationId xmlns:a16="http://schemas.microsoft.com/office/drawing/2014/main" id="{AF4A5ACD-9F55-4BE8-8CB6-98D9266AC269}"/>
              </a:ext>
            </a:extLst>
          </p:cNvPr>
          <p:cNvSpPr>
            <a:spLocks noChangeShapeType="1"/>
          </p:cNvSpPr>
          <p:nvPr/>
        </p:nvSpPr>
        <p:spPr bwMode="auto">
          <a:xfrm>
            <a:off x="5540375" y="31829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53" name="Line 650">
            <a:extLst>
              <a:ext uri="{FF2B5EF4-FFF2-40B4-BE49-F238E27FC236}">
                <a16:creationId xmlns:a16="http://schemas.microsoft.com/office/drawing/2014/main" id="{B112297E-67E7-4AFD-B46C-94E3E7CC436A}"/>
              </a:ext>
            </a:extLst>
          </p:cNvPr>
          <p:cNvSpPr>
            <a:spLocks noChangeShapeType="1"/>
          </p:cNvSpPr>
          <p:nvPr/>
        </p:nvSpPr>
        <p:spPr bwMode="auto">
          <a:xfrm>
            <a:off x="5540375" y="32972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54" name="Line 651">
            <a:extLst>
              <a:ext uri="{FF2B5EF4-FFF2-40B4-BE49-F238E27FC236}">
                <a16:creationId xmlns:a16="http://schemas.microsoft.com/office/drawing/2014/main" id="{D55DAE2E-CAD4-49BD-AC45-4BCB9E3D1234}"/>
              </a:ext>
            </a:extLst>
          </p:cNvPr>
          <p:cNvSpPr>
            <a:spLocks noChangeShapeType="1"/>
          </p:cNvSpPr>
          <p:nvPr/>
        </p:nvSpPr>
        <p:spPr bwMode="auto">
          <a:xfrm>
            <a:off x="5540375" y="34115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55" name="Line 652">
            <a:extLst>
              <a:ext uri="{FF2B5EF4-FFF2-40B4-BE49-F238E27FC236}">
                <a16:creationId xmlns:a16="http://schemas.microsoft.com/office/drawing/2014/main" id="{5A5C6588-63C2-4B31-A652-F2F2746BA9E2}"/>
              </a:ext>
            </a:extLst>
          </p:cNvPr>
          <p:cNvSpPr>
            <a:spLocks noChangeShapeType="1"/>
          </p:cNvSpPr>
          <p:nvPr/>
        </p:nvSpPr>
        <p:spPr bwMode="auto">
          <a:xfrm>
            <a:off x="5183188" y="1012825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56" name="Line 653">
            <a:extLst>
              <a:ext uri="{FF2B5EF4-FFF2-40B4-BE49-F238E27FC236}">
                <a16:creationId xmlns:a16="http://schemas.microsoft.com/office/drawing/2014/main" id="{47F3A0E2-B449-4E14-B994-574822B1D73E}"/>
              </a:ext>
            </a:extLst>
          </p:cNvPr>
          <p:cNvSpPr>
            <a:spLocks noChangeShapeType="1"/>
          </p:cNvSpPr>
          <p:nvPr/>
        </p:nvSpPr>
        <p:spPr bwMode="auto">
          <a:xfrm>
            <a:off x="5183188" y="1127125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57" name="Line 654">
            <a:extLst>
              <a:ext uri="{FF2B5EF4-FFF2-40B4-BE49-F238E27FC236}">
                <a16:creationId xmlns:a16="http://schemas.microsoft.com/office/drawing/2014/main" id="{58EFB2AA-F809-44FF-A5BA-E61C401453D7}"/>
              </a:ext>
            </a:extLst>
          </p:cNvPr>
          <p:cNvSpPr>
            <a:spLocks noChangeShapeType="1"/>
          </p:cNvSpPr>
          <p:nvPr/>
        </p:nvSpPr>
        <p:spPr bwMode="auto">
          <a:xfrm>
            <a:off x="5183188" y="1241425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58" name="Line 655">
            <a:extLst>
              <a:ext uri="{FF2B5EF4-FFF2-40B4-BE49-F238E27FC236}">
                <a16:creationId xmlns:a16="http://schemas.microsoft.com/office/drawing/2014/main" id="{6CE36092-B91F-4A4C-A663-4E7613646091}"/>
              </a:ext>
            </a:extLst>
          </p:cNvPr>
          <p:cNvSpPr>
            <a:spLocks noChangeShapeType="1"/>
          </p:cNvSpPr>
          <p:nvPr/>
        </p:nvSpPr>
        <p:spPr bwMode="auto">
          <a:xfrm>
            <a:off x="5183188" y="1355725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59" name="Line 656">
            <a:extLst>
              <a:ext uri="{FF2B5EF4-FFF2-40B4-BE49-F238E27FC236}">
                <a16:creationId xmlns:a16="http://schemas.microsoft.com/office/drawing/2014/main" id="{4A7148B9-B9F7-4749-B38D-CB7461588C88}"/>
              </a:ext>
            </a:extLst>
          </p:cNvPr>
          <p:cNvSpPr>
            <a:spLocks noChangeShapeType="1"/>
          </p:cNvSpPr>
          <p:nvPr/>
        </p:nvSpPr>
        <p:spPr bwMode="auto">
          <a:xfrm>
            <a:off x="5183188" y="1470025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60" name="Line 657">
            <a:extLst>
              <a:ext uri="{FF2B5EF4-FFF2-40B4-BE49-F238E27FC236}">
                <a16:creationId xmlns:a16="http://schemas.microsoft.com/office/drawing/2014/main" id="{A7A13BA0-BD83-436C-8E0C-1481D39C72FC}"/>
              </a:ext>
            </a:extLst>
          </p:cNvPr>
          <p:cNvSpPr>
            <a:spLocks noChangeShapeType="1"/>
          </p:cNvSpPr>
          <p:nvPr/>
        </p:nvSpPr>
        <p:spPr bwMode="auto">
          <a:xfrm>
            <a:off x="5183188" y="1584325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61" name="Line 658">
            <a:extLst>
              <a:ext uri="{FF2B5EF4-FFF2-40B4-BE49-F238E27FC236}">
                <a16:creationId xmlns:a16="http://schemas.microsoft.com/office/drawing/2014/main" id="{BBCA4180-8107-4842-8C40-4AA8FA1D0E38}"/>
              </a:ext>
            </a:extLst>
          </p:cNvPr>
          <p:cNvSpPr>
            <a:spLocks noChangeShapeType="1"/>
          </p:cNvSpPr>
          <p:nvPr/>
        </p:nvSpPr>
        <p:spPr bwMode="auto">
          <a:xfrm>
            <a:off x="5183188" y="1698625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62" name="Line 659">
            <a:extLst>
              <a:ext uri="{FF2B5EF4-FFF2-40B4-BE49-F238E27FC236}">
                <a16:creationId xmlns:a16="http://schemas.microsoft.com/office/drawing/2014/main" id="{5C5B651F-5230-44A4-8B0E-BEF4DC36F571}"/>
              </a:ext>
            </a:extLst>
          </p:cNvPr>
          <p:cNvSpPr>
            <a:spLocks noChangeShapeType="1"/>
          </p:cNvSpPr>
          <p:nvPr/>
        </p:nvSpPr>
        <p:spPr bwMode="auto">
          <a:xfrm>
            <a:off x="5183188" y="1812925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63" name="Line 660">
            <a:extLst>
              <a:ext uri="{FF2B5EF4-FFF2-40B4-BE49-F238E27FC236}">
                <a16:creationId xmlns:a16="http://schemas.microsoft.com/office/drawing/2014/main" id="{36BC73D8-1157-4247-A8DB-EA916427D366}"/>
              </a:ext>
            </a:extLst>
          </p:cNvPr>
          <p:cNvSpPr>
            <a:spLocks noChangeShapeType="1"/>
          </p:cNvSpPr>
          <p:nvPr/>
        </p:nvSpPr>
        <p:spPr bwMode="auto">
          <a:xfrm>
            <a:off x="5183188" y="1927225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64" name="Line 661">
            <a:extLst>
              <a:ext uri="{FF2B5EF4-FFF2-40B4-BE49-F238E27FC236}">
                <a16:creationId xmlns:a16="http://schemas.microsoft.com/office/drawing/2014/main" id="{C3FC2EA7-127F-477B-A74F-8C1816538867}"/>
              </a:ext>
            </a:extLst>
          </p:cNvPr>
          <p:cNvSpPr>
            <a:spLocks noChangeShapeType="1"/>
          </p:cNvSpPr>
          <p:nvPr/>
        </p:nvSpPr>
        <p:spPr bwMode="auto">
          <a:xfrm>
            <a:off x="5183188" y="2041525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65" name="Line 662">
            <a:extLst>
              <a:ext uri="{FF2B5EF4-FFF2-40B4-BE49-F238E27FC236}">
                <a16:creationId xmlns:a16="http://schemas.microsoft.com/office/drawing/2014/main" id="{080E169D-D91F-4B02-8F5E-81407AE2FD26}"/>
              </a:ext>
            </a:extLst>
          </p:cNvPr>
          <p:cNvSpPr>
            <a:spLocks noChangeShapeType="1"/>
          </p:cNvSpPr>
          <p:nvPr/>
        </p:nvSpPr>
        <p:spPr bwMode="auto">
          <a:xfrm>
            <a:off x="5183188" y="2155825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66" name="Line 663">
            <a:extLst>
              <a:ext uri="{FF2B5EF4-FFF2-40B4-BE49-F238E27FC236}">
                <a16:creationId xmlns:a16="http://schemas.microsoft.com/office/drawing/2014/main" id="{88C8A682-BAC5-4EBA-907A-71359FF30DF5}"/>
              </a:ext>
            </a:extLst>
          </p:cNvPr>
          <p:cNvSpPr>
            <a:spLocks noChangeShapeType="1"/>
          </p:cNvSpPr>
          <p:nvPr/>
        </p:nvSpPr>
        <p:spPr bwMode="auto">
          <a:xfrm>
            <a:off x="5183188" y="2268538"/>
            <a:ext cx="1587" cy="74612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67" name="Line 664">
            <a:extLst>
              <a:ext uri="{FF2B5EF4-FFF2-40B4-BE49-F238E27FC236}">
                <a16:creationId xmlns:a16="http://schemas.microsoft.com/office/drawing/2014/main" id="{7E6BA10C-A8C2-4B69-9A7B-1F306BC08B5C}"/>
              </a:ext>
            </a:extLst>
          </p:cNvPr>
          <p:cNvSpPr>
            <a:spLocks noChangeShapeType="1"/>
          </p:cNvSpPr>
          <p:nvPr/>
        </p:nvSpPr>
        <p:spPr bwMode="auto">
          <a:xfrm>
            <a:off x="5183188" y="2382838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68" name="Line 665">
            <a:extLst>
              <a:ext uri="{FF2B5EF4-FFF2-40B4-BE49-F238E27FC236}">
                <a16:creationId xmlns:a16="http://schemas.microsoft.com/office/drawing/2014/main" id="{A466566A-EF7A-4146-B0B8-95C635E67693}"/>
              </a:ext>
            </a:extLst>
          </p:cNvPr>
          <p:cNvSpPr>
            <a:spLocks noChangeShapeType="1"/>
          </p:cNvSpPr>
          <p:nvPr/>
        </p:nvSpPr>
        <p:spPr bwMode="auto">
          <a:xfrm>
            <a:off x="5183188" y="2497138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69" name="Line 666">
            <a:extLst>
              <a:ext uri="{FF2B5EF4-FFF2-40B4-BE49-F238E27FC236}">
                <a16:creationId xmlns:a16="http://schemas.microsoft.com/office/drawing/2014/main" id="{A35C1991-027B-42F2-B920-36F670F986F5}"/>
              </a:ext>
            </a:extLst>
          </p:cNvPr>
          <p:cNvSpPr>
            <a:spLocks noChangeShapeType="1"/>
          </p:cNvSpPr>
          <p:nvPr/>
        </p:nvSpPr>
        <p:spPr bwMode="auto">
          <a:xfrm>
            <a:off x="5183188" y="2611438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70" name="Line 667">
            <a:extLst>
              <a:ext uri="{FF2B5EF4-FFF2-40B4-BE49-F238E27FC236}">
                <a16:creationId xmlns:a16="http://schemas.microsoft.com/office/drawing/2014/main" id="{5299A816-0C29-46A5-88DA-83BB9EEFB93A}"/>
              </a:ext>
            </a:extLst>
          </p:cNvPr>
          <p:cNvSpPr>
            <a:spLocks noChangeShapeType="1"/>
          </p:cNvSpPr>
          <p:nvPr/>
        </p:nvSpPr>
        <p:spPr bwMode="auto">
          <a:xfrm>
            <a:off x="5183188" y="2725738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71" name="Line 668">
            <a:extLst>
              <a:ext uri="{FF2B5EF4-FFF2-40B4-BE49-F238E27FC236}">
                <a16:creationId xmlns:a16="http://schemas.microsoft.com/office/drawing/2014/main" id="{DF9BC1D2-25A8-4063-8BB8-91D0DF8AB221}"/>
              </a:ext>
            </a:extLst>
          </p:cNvPr>
          <p:cNvSpPr>
            <a:spLocks noChangeShapeType="1"/>
          </p:cNvSpPr>
          <p:nvPr/>
        </p:nvSpPr>
        <p:spPr bwMode="auto">
          <a:xfrm>
            <a:off x="5183188" y="2840038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72" name="Line 669">
            <a:extLst>
              <a:ext uri="{FF2B5EF4-FFF2-40B4-BE49-F238E27FC236}">
                <a16:creationId xmlns:a16="http://schemas.microsoft.com/office/drawing/2014/main" id="{FC973762-3727-4136-BBFF-9F1D54D590EB}"/>
              </a:ext>
            </a:extLst>
          </p:cNvPr>
          <p:cNvSpPr>
            <a:spLocks noChangeShapeType="1"/>
          </p:cNvSpPr>
          <p:nvPr/>
        </p:nvSpPr>
        <p:spPr bwMode="auto">
          <a:xfrm>
            <a:off x="5183188" y="2954338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73" name="Line 670">
            <a:extLst>
              <a:ext uri="{FF2B5EF4-FFF2-40B4-BE49-F238E27FC236}">
                <a16:creationId xmlns:a16="http://schemas.microsoft.com/office/drawing/2014/main" id="{4763EB8E-3993-4CFB-9A7C-64C078F3D79C}"/>
              </a:ext>
            </a:extLst>
          </p:cNvPr>
          <p:cNvSpPr>
            <a:spLocks noChangeShapeType="1"/>
          </p:cNvSpPr>
          <p:nvPr/>
        </p:nvSpPr>
        <p:spPr bwMode="auto">
          <a:xfrm>
            <a:off x="5183188" y="3068638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74" name="Line 671">
            <a:extLst>
              <a:ext uri="{FF2B5EF4-FFF2-40B4-BE49-F238E27FC236}">
                <a16:creationId xmlns:a16="http://schemas.microsoft.com/office/drawing/2014/main" id="{338B13A2-8507-4C2F-8FF2-637F1EA57E94}"/>
              </a:ext>
            </a:extLst>
          </p:cNvPr>
          <p:cNvSpPr>
            <a:spLocks noChangeShapeType="1"/>
          </p:cNvSpPr>
          <p:nvPr/>
        </p:nvSpPr>
        <p:spPr bwMode="auto">
          <a:xfrm>
            <a:off x="5183188" y="3182938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75" name="Line 672">
            <a:extLst>
              <a:ext uri="{FF2B5EF4-FFF2-40B4-BE49-F238E27FC236}">
                <a16:creationId xmlns:a16="http://schemas.microsoft.com/office/drawing/2014/main" id="{4BE321E2-5C2E-4133-B79E-98FD0D381C26}"/>
              </a:ext>
            </a:extLst>
          </p:cNvPr>
          <p:cNvSpPr>
            <a:spLocks noChangeShapeType="1"/>
          </p:cNvSpPr>
          <p:nvPr/>
        </p:nvSpPr>
        <p:spPr bwMode="auto">
          <a:xfrm>
            <a:off x="5183188" y="3297238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76" name="Line 673">
            <a:extLst>
              <a:ext uri="{FF2B5EF4-FFF2-40B4-BE49-F238E27FC236}">
                <a16:creationId xmlns:a16="http://schemas.microsoft.com/office/drawing/2014/main" id="{B12A028A-131D-420F-AD1C-3532BBF99AD4}"/>
              </a:ext>
            </a:extLst>
          </p:cNvPr>
          <p:cNvSpPr>
            <a:spLocks noChangeShapeType="1"/>
          </p:cNvSpPr>
          <p:nvPr/>
        </p:nvSpPr>
        <p:spPr bwMode="auto">
          <a:xfrm>
            <a:off x="5183188" y="3411538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77" name="Line 674">
            <a:extLst>
              <a:ext uri="{FF2B5EF4-FFF2-40B4-BE49-F238E27FC236}">
                <a16:creationId xmlns:a16="http://schemas.microsoft.com/office/drawing/2014/main" id="{FC5E44E4-DB7C-4D13-9DE5-C21BD2C5EA0E}"/>
              </a:ext>
            </a:extLst>
          </p:cNvPr>
          <p:cNvSpPr>
            <a:spLocks noChangeShapeType="1"/>
          </p:cNvSpPr>
          <p:nvPr/>
        </p:nvSpPr>
        <p:spPr bwMode="auto">
          <a:xfrm>
            <a:off x="4821238" y="1012825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78" name="Line 675">
            <a:extLst>
              <a:ext uri="{FF2B5EF4-FFF2-40B4-BE49-F238E27FC236}">
                <a16:creationId xmlns:a16="http://schemas.microsoft.com/office/drawing/2014/main" id="{90E7B0D8-81DD-4A65-8AC5-DE9175E73626}"/>
              </a:ext>
            </a:extLst>
          </p:cNvPr>
          <p:cNvSpPr>
            <a:spLocks noChangeShapeType="1"/>
          </p:cNvSpPr>
          <p:nvPr/>
        </p:nvSpPr>
        <p:spPr bwMode="auto">
          <a:xfrm>
            <a:off x="4821238" y="1127125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79" name="Line 676">
            <a:extLst>
              <a:ext uri="{FF2B5EF4-FFF2-40B4-BE49-F238E27FC236}">
                <a16:creationId xmlns:a16="http://schemas.microsoft.com/office/drawing/2014/main" id="{01784FBA-163A-4C3A-A677-F71AF8CBFC58}"/>
              </a:ext>
            </a:extLst>
          </p:cNvPr>
          <p:cNvSpPr>
            <a:spLocks noChangeShapeType="1"/>
          </p:cNvSpPr>
          <p:nvPr/>
        </p:nvSpPr>
        <p:spPr bwMode="auto">
          <a:xfrm>
            <a:off x="4821238" y="1241425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80" name="Line 677">
            <a:extLst>
              <a:ext uri="{FF2B5EF4-FFF2-40B4-BE49-F238E27FC236}">
                <a16:creationId xmlns:a16="http://schemas.microsoft.com/office/drawing/2014/main" id="{F2CEE513-80BA-46A8-B9C1-2BFA28CBEB54}"/>
              </a:ext>
            </a:extLst>
          </p:cNvPr>
          <p:cNvSpPr>
            <a:spLocks noChangeShapeType="1"/>
          </p:cNvSpPr>
          <p:nvPr/>
        </p:nvSpPr>
        <p:spPr bwMode="auto">
          <a:xfrm>
            <a:off x="4821238" y="1355725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81" name="Line 678">
            <a:extLst>
              <a:ext uri="{FF2B5EF4-FFF2-40B4-BE49-F238E27FC236}">
                <a16:creationId xmlns:a16="http://schemas.microsoft.com/office/drawing/2014/main" id="{C998D622-672D-44D3-83C9-2B471BD78B06}"/>
              </a:ext>
            </a:extLst>
          </p:cNvPr>
          <p:cNvSpPr>
            <a:spLocks noChangeShapeType="1"/>
          </p:cNvSpPr>
          <p:nvPr/>
        </p:nvSpPr>
        <p:spPr bwMode="auto">
          <a:xfrm>
            <a:off x="4821238" y="1470025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82" name="Line 679">
            <a:extLst>
              <a:ext uri="{FF2B5EF4-FFF2-40B4-BE49-F238E27FC236}">
                <a16:creationId xmlns:a16="http://schemas.microsoft.com/office/drawing/2014/main" id="{6F940646-8F9A-4394-97FB-C3D8E889EAE2}"/>
              </a:ext>
            </a:extLst>
          </p:cNvPr>
          <p:cNvSpPr>
            <a:spLocks noChangeShapeType="1"/>
          </p:cNvSpPr>
          <p:nvPr/>
        </p:nvSpPr>
        <p:spPr bwMode="auto">
          <a:xfrm>
            <a:off x="4821238" y="1584325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83" name="Line 680">
            <a:extLst>
              <a:ext uri="{FF2B5EF4-FFF2-40B4-BE49-F238E27FC236}">
                <a16:creationId xmlns:a16="http://schemas.microsoft.com/office/drawing/2014/main" id="{D547571F-C45C-4261-BC82-B18AA0146A29}"/>
              </a:ext>
            </a:extLst>
          </p:cNvPr>
          <p:cNvSpPr>
            <a:spLocks noChangeShapeType="1"/>
          </p:cNvSpPr>
          <p:nvPr/>
        </p:nvSpPr>
        <p:spPr bwMode="auto">
          <a:xfrm>
            <a:off x="4821238" y="1698625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84" name="Line 681">
            <a:extLst>
              <a:ext uri="{FF2B5EF4-FFF2-40B4-BE49-F238E27FC236}">
                <a16:creationId xmlns:a16="http://schemas.microsoft.com/office/drawing/2014/main" id="{9F670CB5-1EB6-4D38-A615-9BFFEDA626A4}"/>
              </a:ext>
            </a:extLst>
          </p:cNvPr>
          <p:cNvSpPr>
            <a:spLocks noChangeShapeType="1"/>
          </p:cNvSpPr>
          <p:nvPr/>
        </p:nvSpPr>
        <p:spPr bwMode="auto">
          <a:xfrm>
            <a:off x="4821238" y="1812925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85" name="Line 682">
            <a:extLst>
              <a:ext uri="{FF2B5EF4-FFF2-40B4-BE49-F238E27FC236}">
                <a16:creationId xmlns:a16="http://schemas.microsoft.com/office/drawing/2014/main" id="{FE3F0259-E307-48C0-BBBF-666DB837F088}"/>
              </a:ext>
            </a:extLst>
          </p:cNvPr>
          <p:cNvSpPr>
            <a:spLocks noChangeShapeType="1"/>
          </p:cNvSpPr>
          <p:nvPr/>
        </p:nvSpPr>
        <p:spPr bwMode="auto">
          <a:xfrm>
            <a:off x="4821238" y="1927225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86" name="Line 683">
            <a:extLst>
              <a:ext uri="{FF2B5EF4-FFF2-40B4-BE49-F238E27FC236}">
                <a16:creationId xmlns:a16="http://schemas.microsoft.com/office/drawing/2014/main" id="{358D84CE-93C4-4955-B54B-7E5EDF840663}"/>
              </a:ext>
            </a:extLst>
          </p:cNvPr>
          <p:cNvSpPr>
            <a:spLocks noChangeShapeType="1"/>
          </p:cNvSpPr>
          <p:nvPr/>
        </p:nvSpPr>
        <p:spPr bwMode="auto">
          <a:xfrm>
            <a:off x="4821238" y="2041525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87" name="Line 684">
            <a:extLst>
              <a:ext uri="{FF2B5EF4-FFF2-40B4-BE49-F238E27FC236}">
                <a16:creationId xmlns:a16="http://schemas.microsoft.com/office/drawing/2014/main" id="{C10F6585-3EF5-4693-8F89-6531E52AD0F2}"/>
              </a:ext>
            </a:extLst>
          </p:cNvPr>
          <p:cNvSpPr>
            <a:spLocks noChangeShapeType="1"/>
          </p:cNvSpPr>
          <p:nvPr/>
        </p:nvSpPr>
        <p:spPr bwMode="auto">
          <a:xfrm>
            <a:off x="4821238" y="2155825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88" name="Line 685">
            <a:extLst>
              <a:ext uri="{FF2B5EF4-FFF2-40B4-BE49-F238E27FC236}">
                <a16:creationId xmlns:a16="http://schemas.microsoft.com/office/drawing/2014/main" id="{F1AF048D-D29B-45B2-BD0F-E4B6137B307C}"/>
              </a:ext>
            </a:extLst>
          </p:cNvPr>
          <p:cNvSpPr>
            <a:spLocks noChangeShapeType="1"/>
          </p:cNvSpPr>
          <p:nvPr/>
        </p:nvSpPr>
        <p:spPr bwMode="auto">
          <a:xfrm>
            <a:off x="4821238" y="2268538"/>
            <a:ext cx="1587" cy="74612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89" name="Line 686">
            <a:extLst>
              <a:ext uri="{FF2B5EF4-FFF2-40B4-BE49-F238E27FC236}">
                <a16:creationId xmlns:a16="http://schemas.microsoft.com/office/drawing/2014/main" id="{09AAF232-557E-46A2-923D-13D4F9D2FE5D}"/>
              </a:ext>
            </a:extLst>
          </p:cNvPr>
          <p:cNvSpPr>
            <a:spLocks noChangeShapeType="1"/>
          </p:cNvSpPr>
          <p:nvPr/>
        </p:nvSpPr>
        <p:spPr bwMode="auto">
          <a:xfrm>
            <a:off x="4821238" y="2382838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90" name="Line 687">
            <a:extLst>
              <a:ext uri="{FF2B5EF4-FFF2-40B4-BE49-F238E27FC236}">
                <a16:creationId xmlns:a16="http://schemas.microsoft.com/office/drawing/2014/main" id="{C09FE78D-AAA3-4612-80E7-CD27296118B2}"/>
              </a:ext>
            </a:extLst>
          </p:cNvPr>
          <p:cNvSpPr>
            <a:spLocks noChangeShapeType="1"/>
          </p:cNvSpPr>
          <p:nvPr/>
        </p:nvSpPr>
        <p:spPr bwMode="auto">
          <a:xfrm>
            <a:off x="4821238" y="2497138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91" name="Line 688">
            <a:extLst>
              <a:ext uri="{FF2B5EF4-FFF2-40B4-BE49-F238E27FC236}">
                <a16:creationId xmlns:a16="http://schemas.microsoft.com/office/drawing/2014/main" id="{3279E0D9-71B7-46B9-8569-26D853925F2D}"/>
              </a:ext>
            </a:extLst>
          </p:cNvPr>
          <p:cNvSpPr>
            <a:spLocks noChangeShapeType="1"/>
          </p:cNvSpPr>
          <p:nvPr/>
        </p:nvSpPr>
        <p:spPr bwMode="auto">
          <a:xfrm>
            <a:off x="4821238" y="2611438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92" name="Line 689">
            <a:extLst>
              <a:ext uri="{FF2B5EF4-FFF2-40B4-BE49-F238E27FC236}">
                <a16:creationId xmlns:a16="http://schemas.microsoft.com/office/drawing/2014/main" id="{4D2020A0-CE83-4EE3-930E-EE4A3D6C7298}"/>
              </a:ext>
            </a:extLst>
          </p:cNvPr>
          <p:cNvSpPr>
            <a:spLocks noChangeShapeType="1"/>
          </p:cNvSpPr>
          <p:nvPr/>
        </p:nvSpPr>
        <p:spPr bwMode="auto">
          <a:xfrm>
            <a:off x="4821238" y="2725738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93" name="Line 690">
            <a:extLst>
              <a:ext uri="{FF2B5EF4-FFF2-40B4-BE49-F238E27FC236}">
                <a16:creationId xmlns:a16="http://schemas.microsoft.com/office/drawing/2014/main" id="{C31E153B-2002-41CC-A2D0-B8A7D985BCF3}"/>
              </a:ext>
            </a:extLst>
          </p:cNvPr>
          <p:cNvSpPr>
            <a:spLocks noChangeShapeType="1"/>
          </p:cNvSpPr>
          <p:nvPr/>
        </p:nvSpPr>
        <p:spPr bwMode="auto">
          <a:xfrm>
            <a:off x="4821238" y="2840038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94" name="Line 691">
            <a:extLst>
              <a:ext uri="{FF2B5EF4-FFF2-40B4-BE49-F238E27FC236}">
                <a16:creationId xmlns:a16="http://schemas.microsoft.com/office/drawing/2014/main" id="{A7B90026-BB46-4A0B-8F07-7EC8E8CA52F9}"/>
              </a:ext>
            </a:extLst>
          </p:cNvPr>
          <p:cNvSpPr>
            <a:spLocks noChangeShapeType="1"/>
          </p:cNvSpPr>
          <p:nvPr/>
        </p:nvSpPr>
        <p:spPr bwMode="auto">
          <a:xfrm>
            <a:off x="4821238" y="2954338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95" name="Line 692">
            <a:extLst>
              <a:ext uri="{FF2B5EF4-FFF2-40B4-BE49-F238E27FC236}">
                <a16:creationId xmlns:a16="http://schemas.microsoft.com/office/drawing/2014/main" id="{599553CC-08A3-4A8D-B62A-797404E8D9D4}"/>
              </a:ext>
            </a:extLst>
          </p:cNvPr>
          <p:cNvSpPr>
            <a:spLocks noChangeShapeType="1"/>
          </p:cNvSpPr>
          <p:nvPr/>
        </p:nvSpPr>
        <p:spPr bwMode="auto">
          <a:xfrm>
            <a:off x="4821238" y="3068638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96" name="Line 693">
            <a:extLst>
              <a:ext uri="{FF2B5EF4-FFF2-40B4-BE49-F238E27FC236}">
                <a16:creationId xmlns:a16="http://schemas.microsoft.com/office/drawing/2014/main" id="{521B4E0E-7B90-4DBD-B6BA-5A36434FE40E}"/>
              </a:ext>
            </a:extLst>
          </p:cNvPr>
          <p:cNvSpPr>
            <a:spLocks noChangeShapeType="1"/>
          </p:cNvSpPr>
          <p:nvPr/>
        </p:nvSpPr>
        <p:spPr bwMode="auto">
          <a:xfrm>
            <a:off x="4821238" y="3182938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97" name="Line 694">
            <a:extLst>
              <a:ext uri="{FF2B5EF4-FFF2-40B4-BE49-F238E27FC236}">
                <a16:creationId xmlns:a16="http://schemas.microsoft.com/office/drawing/2014/main" id="{05DE8977-DEA6-41ED-8A92-B0C32484FCDA}"/>
              </a:ext>
            </a:extLst>
          </p:cNvPr>
          <p:cNvSpPr>
            <a:spLocks noChangeShapeType="1"/>
          </p:cNvSpPr>
          <p:nvPr/>
        </p:nvSpPr>
        <p:spPr bwMode="auto">
          <a:xfrm>
            <a:off x="4821238" y="3297238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98" name="Line 695">
            <a:extLst>
              <a:ext uri="{FF2B5EF4-FFF2-40B4-BE49-F238E27FC236}">
                <a16:creationId xmlns:a16="http://schemas.microsoft.com/office/drawing/2014/main" id="{2F5AAC65-0108-43F7-BC3F-B342808687FC}"/>
              </a:ext>
            </a:extLst>
          </p:cNvPr>
          <p:cNvSpPr>
            <a:spLocks noChangeShapeType="1"/>
          </p:cNvSpPr>
          <p:nvPr/>
        </p:nvSpPr>
        <p:spPr bwMode="auto">
          <a:xfrm>
            <a:off x="4821238" y="3411538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99" name="Line 696">
            <a:extLst>
              <a:ext uri="{FF2B5EF4-FFF2-40B4-BE49-F238E27FC236}">
                <a16:creationId xmlns:a16="http://schemas.microsoft.com/office/drawing/2014/main" id="{75D8FA71-F7B4-4147-AC01-B1A008ECF199}"/>
              </a:ext>
            </a:extLst>
          </p:cNvPr>
          <p:cNvSpPr>
            <a:spLocks noChangeShapeType="1"/>
          </p:cNvSpPr>
          <p:nvPr/>
        </p:nvSpPr>
        <p:spPr bwMode="auto">
          <a:xfrm>
            <a:off x="5900738" y="1012825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00" name="Line 697">
            <a:extLst>
              <a:ext uri="{FF2B5EF4-FFF2-40B4-BE49-F238E27FC236}">
                <a16:creationId xmlns:a16="http://schemas.microsoft.com/office/drawing/2014/main" id="{1E903068-DC02-4FCD-8A39-80431A93DF22}"/>
              </a:ext>
            </a:extLst>
          </p:cNvPr>
          <p:cNvSpPr>
            <a:spLocks noChangeShapeType="1"/>
          </p:cNvSpPr>
          <p:nvPr/>
        </p:nvSpPr>
        <p:spPr bwMode="auto">
          <a:xfrm>
            <a:off x="5900738" y="1127125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01" name="Line 698">
            <a:extLst>
              <a:ext uri="{FF2B5EF4-FFF2-40B4-BE49-F238E27FC236}">
                <a16:creationId xmlns:a16="http://schemas.microsoft.com/office/drawing/2014/main" id="{348B217E-EEB3-4F45-8D8A-46159FCC8228}"/>
              </a:ext>
            </a:extLst>
          </p:cNvPr>
          <p:cNvSpPr>
            <a:spLocks noChangeShapeType="1"/>
          </p:cNvSpPr>
          <p:nvPr/>
        </p:nvSpPr>
        <p:spPr bwMode="auto">
          <a:xfrm>
            <a:off x="5900738" y="1241425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02" name="Line 699">
            <a:extLst>
              <a:ext uri="{FF2B5EF4-FFF2-40B4-BE49-F238E27FC236}">
                <a16:creationId xmlns:a16="http://schemas.microsoft.com/office/drawing/2014/main" id="{6E52EBB4-94FC-45FB-B250-0369F0ECB9FC}"/>
              </a:ext>
            </a:extLst>
          </p:cNvPr>
          <p:cNvSpPr>
            <a:spLocks noChangeShapeType="1"/>
          </p:cNvSpPr>
          <p:nvPr/>
        </p:nvSpPr>
        <p:spPr bwMode="auto">
          <a:xfrm>
            <a:off x="5900738" y="1355725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03" name="Line 700">
            <a:extLst>
              <a:ext uri="{FF2B5EF4-FFF2-40B4-BE49-F238E27FC236}">
                <a16:creationId xmlns:a16="http://schemas.microsoft.com/office/drawing/2014/main" id="{693B5113-665A-4DDA-A84F-746E947DD43E}"/>
              </a:ext>
            </a:extLst>
          </p:cNvPr>
          <p:cNvSpPr>
            <a:spLocks noChangeShapeType="1"/>
          </p:cNvSpPr>
          <p:nvPr/>
        </p:nvSpPr>
        <p:spPr bwMode="auto">
          <a:xfrm>
            <a:off x="5900738" y="1470025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04" name="Line 701">
            <a:extLst>
              <a:ext uri="{FF2B5EF4-FFF2-40B4-BE49-F238E27FC236}">
                <a16:creationId xmlns:a16="http://schemas.microsoft.com/office/drawing/2014/main" id="{39461DBB-8596-460B-BC0C-4D64E5835DE2}"/>
              </a:ext>
            </a:extLst>
          </p:cNvPr>
          <p:cNvSpPr>
            <a:spLocks noChangeShapeType="1"/>
          </p:cNvSpPr>
          <p:nvPr/>
        </p:nvSpPr>
        <p:spPr bwMode="auto">
          <a:xfrm>
            <a:off x="5900738" y="1584325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05" name="Line 702">
            <a:extLst>
              <a:ext uri="{FF2B5EF4-FFF2-40B4-BE49-F238E27FC236}">
                <a16:creationId xmlns:a16="http://schemas.microsoft.com/office/drawing/2014/main" id="{2E38AECC-E354-444A-8923-44D7784067D7}"/>
              </a:ext>
            </a:extLst>
          </p:cNvPr>
          <p:cNvSpPr>
            <a:spLocks noChangeShapeType="1"/>
          </p:cNvSpPr>
          <p:nvPr/>
        </p:nvSpPr>
        <p:spPr bwMode="auto">
          <a:xfrm>
            <a:off x="5900738" y="1698625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06" name="Line 703">
            <a:extLst>
              <a:ext uri="{FF2B5EF4-FFF2-40B4-BE49-F238E27FC236}">
                <a16:creationId xmlns:a16="http://schemas.microsoft.com/office/drawing/2014/main" id="{3748CD68-8E18-472F-8501-BEF0F3B81DF8}"/>
              </a:ext>
            </a:extLst>
          </p:cNvPr>
          <p:cNvSpPr>
            <a:spLocks noChangeShapeType="1"/>
          </p:cNvSpPr>
          <p:nvPr/>
        </p:nvSpPr>
        <p:spPr bwMode="auto">
          <a:xfrm>
            <a:off x="5900738" y="1812925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07" name="Line 704">
            <a:extLst>
              <a:ext uri="{FF2B5EF4-FFF2-40B4-BE49-F238E27FC236}">
                <a16:creationId xmlns:a16="http://schemas.microsoft.com/office/drawing/2014/main" id="{1C8B47BB-6861-4E03-B1AC-3A60D9B12200}"/>
              </a:ext>
            </a:extLst>
          </p:cNvPr>
          <p:cNvSpPr>
            <a:spLocks noChangeShapeType="1"/>
          </p:cNvSpPr>
          <p:nvPr/>
        </p:nvSpPr>
        <p:spPr bwMode="auto">
          <a:xfrm>
            <a:off x="5900738" y="1927225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08" name="Line 705">
            <a:extLst>
              <a:ext uri="{FF2B5EF4-FFF2-40B4-BE49-F238E27FC236}">
                <a16:creationId xmlns:a16="http://schemas.microsoft.com/office/drawing/2014/main" id="{0F85AC0E-2854-4E41-A535-804F80F18FD3}"/>
              </a:ext>
            </a:extLst>
          </p:cNvPr>
          <p:cNvSpPr>
            <a:spLocks noChangeShapeType="1"/>
          </p:cNvSpPr>
          <p:nvPr/>
        </p:nvSpPr>
        <p:spPr bwMode="auto">
          <a:xfrm>
            <a:off x="5900738" y="2041525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09" name="Line 706">
            <a:extLst>
              <a:ext uri="{FF2B5EF4-FFF2-40B4-BE49-F238E27FC236}">
                <a16:creationId xmlns:a16="http://schemas.microsoft.com/office/drawing/2014/main" id="{64FF5A8A-5993-4621-A988-DEB18ACBC096}"/>
              </a:ext>
            </a:extLst>
          </p:cNvPr>
          <p:cNvSpPr>
            <a:spLocks noChangeShapeType="1"/>
          </p:cNvSpPr>
          <p:nvPr/>
        </p:nvSpPr>
        <p:spPr bwMode="auto">
          <a:xfrm>
            <a:off x="5900738" y="2155825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10" name="Line 707">
            <a:extLst>
              <a:ext uri="{FF2B5EF4-FFF2-40B4-BE49-F238E27FC236}">
                <a16:creationId xmlns:a16="http://schemas.microsoft.com/office/drawing/2014/main" id="{2EA91F87-3FA5-4706-A144-6B6A092929F9}"/>
              </a:ext>
            </a:extLst>
          </p:cNvPr>
          <p:cNvSpPr>
            <a:spLocks noChangeShapeType="1"/>
          </p:cNvSpPr>
          <p:nvPr/>
        </p:nvSpPr>
        <p:spPr bwMode="auto">
          <a:xfrm>
            <a:off x="5900738" y="2268538"/>
            <a:ext cx="1587" cy="74612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11" name="Line 708">
            <a:extLst>
              <a:ext uri="{FF2B5EF4-FFF2-40B4-BE49-F238E27FC236}">
                <a16:creationId xmlns:a16="http://schemas.microsoft.com/office/drawing/2014/main" id="{AE08E2B4-9FD6-488E-B32B-47122FC6FCD0}"/>
              </a:ext>
            </a:extLst>
          </p:cNvPr>
          <p:cNvSpPr>
            <a:spLocks noChangeShapeType="1"/>
          </p:cNvSpPr>
          <p:nvPr/>
        </p:nvSpPr>
        <p:spPr bwMode="auto">
          <a:xfrm>
            <a:off x="5900738" y="2382838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12" name="Line 709">
            <a:extLst>
              <a:ext uri="{FF2B5EF4-FFF2-40B4-BE49-F238E27FC236}">
                <a16:creationId xmlns:a16="http://schemas.microsoft.com/office/drawing/2014/main" id="{9C264EBD-CA01-4FB2-AA9F-C84A9DE3B4B1}"/>
              </a:ext>
            </a:extLst>
          </p:cNvPr>
          <p:cNvSpPr>
            <a:spLocks noChangeShapeType="1"/>
          </p:cNvSpPr>
          <p:nvPr/>
        </p:nvSpPr>
        <p:spPr bwMode="auto">
          <a:xfrm>
            <a:off x="5900738" y="2497138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13" name="Line 710">
            <a:extLst>
              <a:ext uri="{FF2B5EF4-FFF2-40B4-BE49-F238E27FC236}">
                <a16:creationId xmlns:a16="http://schemas.microsoft.com/office/drawing/2014/main" id="{9D16A5C6-17D1-4E44-A84D-3ED882BD4489}"/>
              </a:ext>
            </a:extLst>
          </p:cNvPr>
          <p:cNvSpPr>
            <a:spLocks noChangeShapeType="1"/>
          </p:cNvSpPr>
          <p:nvPr/>
        </p:nvSpPr>
        <p:spPr bwMode="auto">
          <a:xfrm>
            <a:off x="5900738" y="2611438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14" name="Line 711">
            <a:extLst>
              <a:ext uri="{FF2B5EF4-FFF2-40B4-BE49-F238E27FC236}">
                <a16:creationId xmlns:a16="http://schemas.microsoft.com/office/drawing/2014/main" id="{D735E16C-AF59-44A3-9DEE-BE94F680F6BA}"/>
              </a:ext>
            </a:extLst>
          </p:cNvPr>
          <p:cNvSpPr>
            <a:spLocks noChangeShapeType="1"/>
          </p:cNvSpPr>
          <p:nvPr/>
        </p:nvSpPr>
        <p:spPr bwMode="auto">
          <a:xfrm>
            <a:off x="5900738" y="2725738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15" name="Line 712">
            <a:extLst>
              <a:ext uri="{FF2B5EF4-FFF2-40B4-BE49-F238E27FC236}">
                <a16:creationId xmlns:a16="http://schemas.microsoft.com/office/drawing/2014/main" id="{D7262567-AB46-426B-B83F-CEC03584B086}"/>
              </a:ext>
            </a:extLst>
          </p:cNvPr>
          <p:cNvSpPr>
            <a:spLocks noChangeShapeType="1"/>
          </p:cNvSpPr>
          <p:nvPr/>
        </p:nvSpPr>
        <p:spPr bwMode="auto">
          <a:xfrm>
            <a:off x="5900738" y="2840038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16" name="Line 713">
            <a:extLst>
              <a:ext uri="{FF2B5EF4-FFF2-40B4-BE49-F238E27FC236}">
                <a16:creationId xmlns:a16="http://schemas.microsoft.com/office/drawing/2014/main" id="{F964D8A6-8379-46EB-B326-3D6E75B46E29}"/>
              </a:ext>
            </a:extLst>
          </p:cNvPr>
          <p:cNvSpPr>
            <a:spLocks noChangeShapeType="1"/>
          </p:cNvSpPr>
          <p:nvPr/>
        </p:nvSpPr>
        <p:spPr bwMode="auto">
          <a:xfrm>
            <a:off x="5900738" y="2954338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17" name="Line 714">
            <a:extLst>
              <a:ext uri="{FF2B5EF4-FFF2-40B4-BE49-F238E27FC236}">
                <a16:creationId xmlns:a16="http://schemas.microsoft.com/office/drawing/2014/main" id="{5456E04D-6482-44A3-97F0-328565ED00BB}"/>
              </a:ext>
            </a:extLst>
          </p:cNvPr>
          <p:cNvSpPr>
            <a:spLocks noChangeShapeType="1"/>
          </p:cNvSpPr>
          <p:nvPr/>
        </p:nvSpPr>
        <p:spPr bwMode="auto">
          <a:xfrm>
            <a:off x="5900738" y="3068638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18" name="Line 715">
            <a:extLst>
              <a:ext uri="{FF2B5EF4-FFF2-40B4-BE49-F238E27FC236}">
                <a16:creationId xmlns:a16="http://schemas.microsoft.com/office/drawing/2014/main" id="{87D8EA41-D171-492B-8AAF-A94395C5F3D6}"/>
              </a:ext>
            </a:extLst>
          </p:cNvPr>
          <p:cNvSpPr>
            <a:spLocks noChangeShapeType="1"/>
          </p:cNvSpPr>
          <p:nvPr/>
        </p:nvSpPr>
        <p:spPr bwMode="auto">
          <a:xfrm>
            <a:off x="5900738" y="3182938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19" name="Line 716">
            <a:extLst>
              <a:ext uri="{FF2B5EF4-FFF2-40B4-BE49-F238E27FC236}">
                <a16:creationId xmlns:a16="http://schemas.microsoft.com/office/drawing/2014/main" id="{DB8E2E8C-1C3F-449D-8CEF-094132C91F03}"/>
              </a:ext>
            </a:extLst>
          </p:cNvPr>
          <p:cNvSpPr>
            <a:spLocks noChangeShapeType="1"/>
          </p:cNvSpPr>
          <p:nvPr/>
        </p:nvSpPr>
        <p:spPr bwMode="auto">
          <a:xfrm>
            <a:off x="5900738" y="3297238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20" name="Line 717">
            <a:extLst>
              <a:ext uri="{FF2B5EF4-FFF2-40B4-BE49-F238E27FC236}">
                <a16:creationId xmlns:a16="http://schemas.microsoft.com/office/drawing/2014/main" id="{13AD66E2-FE23-41CF-8BA0-09FEFBE3CA25}"/>
              </a:ext>
            </a:extLst>
          </p:cNvPr>
          <p:cNvSpPr>
            <a:spLocks noChangeShapeType="1"/>
          </p:cNvSpPr>
          <p:nvPr/>
        </p:nvSpPr>
        <p:spPr bwMode="auto">
          <a:xfrm>
            <a:off x="5900738" y="3411538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21" name="Line 718">
            <a:extLst>
              <a:ext uri="{FF2B5EF4-FFF2-40B4-BE49-F238E27FC236}">
                <a16:creationId xmlns:a16="http://schemas.microsoft.com/office/drawing/2014/main" id="{21F7CDB2-1BB0-4A64-B76B-26DCB6D5E02B}"/>
              </a:ext>
            </a:extLst>
          </p:cNvPr>
          <p:cNvSpPr>
            <a:spLocks noChangeShapeType="1"/>
          </p:cNvSpPr>
          <p:nvPr/>
        </p:nvSpPr>
        <p:spPr bwMode="auto">
          <a:xfrm>
            <a:off x="7702550" y="1012825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22" name="Line 719">
            <a:extLst>
              <a:ext uri="{FF2B5EF4-FFF2-40B4-BE49-F238E27FC236}">
                <a16:creationId xmlns:a16="http://schemas.microsoft.com/office/drawing/2014/main" id="{42C0B638-5903-4A54-8F44-D9B146216DB7}"/>
              </a:ext>
            </a:extLst>
          </p:cNvPr>
          <p:cNvSpPr>
            <a:spLocks noChangeShapeType="1"/>
          </p:cNvSpPr>
          <p:nvPr/>
        </p:nvSpPr>
        <p:spPr bwMode="auto">
          <a:xfrm>
            <a:off x="7702550" y="1127125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23" name="Line 720">
            <a:extLst>
              <a:ext uri="{FF2B5EF4-FFF2-40B4-BE49-F238E27FC236}">
                <a16:creationId xmlns:a16="http://schemas.microsoft.com/office/drawing/2014/main" id="{6C84978E-E53E-45F6-8043-2CBD06CE0F38}"/>
              </a:ext>
            </a:extLst>
          </p:cNvPr>
          <p:cNvSpPr>
            <a:spLocks noChangeShapeType="1"/>
          </p:cNvSpPr>
          <p:nvPr/>
        </p:nvSpPr>
        <p:spPr bwMode="auto">
          <a:xfrm>
            <a:off x="7702550" y="1241425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24" name="Line 721">
            <a:extLst>
              <a:ext uri="{FF2B5EF4-FFF2-40B4-BE49-F238E27FC236}">
                <a16:creationId xmlns:a16="http://schemas.microsoft.com/office/drawing/2014/main" id="{8B163F06-6432-48B1-9405-57036BC59808}"/>
              </a:ext>
            </a:extLst>
          </p:cNvPr>
          <p:cNvSpPr>
            <a:spLocks noChangeShapeType="1"/>
          </p:cNvSpPr>
          <p:nvPr/>
        </p:nvSpPr>
        <p:spPr bwMode="auto">
          <a:xfrm>
            <a:off x="7702550" y="1355725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25" name="Line 722">
            <a:extLst>
              <a:ext uri="{FF2B5EF4-FFF2-40B4-BE49-F238E27FC236}">
                <a16:creationId xmlns:a16="http://schemas.microsoft.com/office/drawing/2014/main" id="{D25E50A1-9565-4EBC-852A-3AE56107E0A1}"/>
              </a:ext>
            </a:extLst>
          </p:cNvPr>
          <p:cNvSpPr>
            <a:spLocks noChangeShapeType="1"/>
          </p:cNvSpPr>
          <p:nvPr/>
        </p:nvSpPr>
        <p:spPr bwMode="auto">
          <a:xfrm>
            <a:off x="7702550" y="1470025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26" name="Line 723">
            <a:extLst>
              <a:ext uri="{FF2B5EF4-FFF2-40B4-BE49-F238E27FC236}">
                <a16:creationId xmlns:a16="http://schemas.microsoft.com/office/drawing/2014/main" id="{3C0E628A-1AB6-4A64-B366-8F45C34FF728}"/>
              </a:ext>
            </a:extLst>
          </p:cNvPr>
          <p:cNvSpPr>
            <a:spLocks noChangeShapeType="1"/>
          </p:cNvSpPr>
          <p:nvPr/>
        </p:nvSpPr>
        <p:spPr bwMode="auto">
          <a:xfrm>
            <a:off x="7702550" y="1584325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27" name="Line 724">
            <a:extLst>
              <a:ext uri="{FF2B5EF4-FFF2-40B4-BE49-F238E27FC236}">
                <a16:creationId xmlns:a16="http://schemas.microsoft.com/office/drawing/2014/main" id="{317DC759-4CBA-4DB4-B94E-E74D9C4FA55D}"/>
              </a:ext>
            </a:extLst>
          </p:cNvPr>
          <p:cNvSpPr>
            <a:spLocks noChangeShapeType="1"/>
          </p:cNvSpPr>
          <p:nvPr/>
        </p:nvSpPr>
        <p:spPr bwMode="auto">
          <a:xfrm>
            <a:off x="7702550" y="1698625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28" name="Line 725">
            <a:extLst>
              <a:ext uri="{FF2B5EF4-FFF2-40B4-BE49-F238E27FC236}">
                <a16:creationId xmlns:a16="http://schemas.microsoft.com/office/drawing/2014/main" id="{BD9510AE-1911-4C0F-86C6-BB909B818746}"/>
              </a:ext>
            </a:extLst>
          </p:cNvPr>
          <p:cNvSpPr>
            <a:spLocks noChangeShapeType="1"/>
          </p:cNvSpPr>
          <p:nvPr/>
        </p:nvSpPr>
        <p:spPr bwMode="auto">
          <a:xfrm>
            <a:off x="7702550" y="1812925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29" name="Line 726">
            <a:extLst>
              <a:ext uri="{FF2B5EF4-FFF2-40B4-BE49-F238E27FC236}">
                <a16:creationId xmlns:a16="http://schemas.microsoft.com/office/drawing/2014/main" id="{A65F8182-F679-4B96-A48F-CAF215DC0630}"/>
              </a:ext>
            </a:extLst>
          </p:cNvPr>
          <p:cNvSpPr>
            <a:spLocks noChangeShapeType="1"/>
          </p:cNvSpPr>
          <p:nvPr/>
        </p:nvSpPr>
        <p:spPr bwMode="auto">
          <a:xfrm>
            <a:off x="7702550" y="1927225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30" name="Line 727">
            <a:extLst>
              <a:ext uri="{FF2B5EF4-FFF2-40B4-BE49-F238E27FC236}">
                <a16:creationId xmlns:a16="http://schemas.microsoft.com/office/drawing/2014/main" id="{1C8D4910-0D80-49FB-8892-91B94E5C24B8}"/>
              </a:ext>
            </a:extLst>
          </p:cNvPr>
          <p:cNvSpPr>
            <a:spLocks noChangeShapeType="1"/>
          </p:cNvSpPr>
          <p:nvPr/>
        </p:nvSpPr>
        <p:spPr bwMode="auto">
          <a:xfrm>
            <a:off x="7702550" y="2041525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31" name="Line 728">
            <a:extLst>
              <a:ext uri="{FF2B5EF4-FFF2-40B4-BE49-F238E27FC236}">
                <a16:creationId xmlns:a16="http://schemas.microsoft.com/office/drawing/2014/main" id="{68B7564F-CDE9-43AB-8339-4C763848006D}"/>
              </a:ext>
            </a:extLst>
          </p:cNvPr>
          <p:cNvSpPr>
            <a:spLocks noChangeShapeType="1"/>
          </p:cNvSpPr>
          <p:nvPr/>
        </p:nvSpPr>
        <p:spPr bwMode="auto">
          <a:xfrm>
            <a:off x="7702550" y="2155825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32" name="Line 729">
            <a:extLst>
              <a:ext uri="{FF2B5EF4-FFF2-40B4-BE49-F238E27FC236}">
                <a16:creationId xmlns:a16="http://schemas.microsoft.com/office/drawing/2014/main" id="{1306670C-9966-4A0C-9734-5C96CDC6D514}"/>
              </a:ext>
            </a:extLst>
          </p:cNvPr>
          <p:cNvSpPr>
            <a:spLocks noChangeShapeType="1"/>
          </p:cNvSpPr>
          <p:nvPr/>
        </p:nvSpPr>
        <p:spPr bwMode="auto">
          <a:xfrm>
            <a:off x="7702550" y="2268538"/>
            <a:ext cx="1588" cy="74612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33" name="Line 730">
            <a:extLst>
              <a:ext uri="{FF2B5EF4-FFF2-40B4-BE49-F238E27FC236}">
                <a16:creationId xmlns:a16="http://schemas.microsoft.com/office/drawing/2014/main" id="{C5A3CA04-C510-4F1C-8DE8-5914C929B555}"/>
              </a:ext>
            </a:extLst>
          </p:cNvPr>
          <p:cNvSpPr>
            <a:spLocks noChangeShapeType="1"/>
          </p:cNvSpPr>
          <p:nvPr/>
        </p:nvSpPr>
        <p:spPr bwMode="auto">
          <a:xfrm>
            <a:off x="7702550" y="23828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34" name="Line 731">
            <a:extLst>
              <a:ext uri="{FF2B5EF4-FFF2-40B4-BE49-F238E27FC236}">
                <a16:creationId xmlns:a16="http://schemas.microsoft.com/office/drawing/2014/main" id="{BE3BA66A-AF0C-44D7-83B1-803A04CA3335}"/>
              </a:ext>
            </a:extLst>
          </p:cNvPr>
          <p:cNvSpPr>
            <a:spLocks noChangeShapeType="1"/>
          </p:cNvSpPr>
          <p:nvPr/>
        </p:nvSpPr>
        <p:spPr bwMode="auto">
          <a:xfrm>
            <a:off x="7702550" y="24971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35" name="Line 732">
            <a:extLst>
              <a:ext uri="{FF2B5EF4-FFF2-40B4-BE49-F238E27FC236}">
                <a16:creationId xmlns:a16="http://schemas.microsoft.com/office/drawing/2014/main" id="{9BE8E7E3-3768-479F-88AB-2079BBD83CDF}"/>
              </a:ext>
            </a:extLst>
          </p:cNvPr>
          <p:cNvSpPr>
            <a:spLocks noChangeShapeType="1"/>
          </p:cNvSpPr>
          <p:nvPr/>
        </p:nvSpPr>
        <p:spPr bwMode="auto">
          <a:xfrm>
            <a:off x="7702550" y="26114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36" name="Line 733">
            <a:extLst>
              <a:ext uri="{FF2B5EF4-FFF2-40B4-BE49-F238E27FC236}">
                <a16:creationId xmlns:a16="http://schemas.microsoft.com/office/drawing/2014/main" id="{FF3ACE9B-C6F0-4A29-AFA5-9241F4D1145B}"/>
              </a:ext>
            </a:extLst>
          </p:cNvPr>
          <p:cNvSpPr>
            <a:spLocks noChangeShapeType="1"/>
          </p:cNvSpPr>
          <p:nvPr/>
        </p:nvSpPr>
        <p:spPr bwMode="auto">
          <a:xfrm>
            <a:off x="7702550" y="27257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37" name="Line 734">
            <a:extLst>
              <a:ext uri="{FF2B5EF4-FFF2-40B4-BE49-F238E27FC236}">
                <a16:creationId xmlns:a16="http://schemas.microsoft.com/office/drawing/2014/main" id="{E186E63B-E7CD-4DA8-B4A9-94AA93241671}"/>
              </a:ext>
            </a:extLst>
          </p:cNvPr>
          <p:cNvSpPr>
            <a:spLocks noChangeShapeType="1"/>
          </p:cNvSpPr>
          <p:nvPr/>
        </p:nvSpPr>
        <p:spPr bwMode="auto">
          <a:xfrm>
            <a:off x="7702550" y="28400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38" name="Line 735">
            <a:extLst>
              <a:ext uri="{FF2B5EF4-FFF2-40B4-BE49-F238E27FC236}">
                <a16:creationId xmlns:a16="http://schemas.microsoft.com/office/drawing/2014/main" id="{878896AD-69D9-45AC-95E7-3D9407706FF7}"/>
              </a:ext>
            </a:extLst>
          </p:cNvPr>
          <p:cNvSpPr>
            <a:spLocks noChangeShapeType="1"/>
          </p:cNvSpPr>
          <p:nvPr/>
        </p:nvSpPr>
        <p:spPr bwMode="auto">
          <a:xfrm>
            <a:off x="7702550" y="29543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39" name="Line 736">
            <a:extLst>
              <a:ext uri="{FF2B5EF4-FFF2-40B4-BE49-F238E27FC236}">
                <a16:creationId xmlns:a16="http://schemas.microsoft.com/office/drawing/2014/main" id="{BD1ED086-A6DA-49F6-B677-13F8B3DF1814}"/>
              </a:ext>
            </a:extLst>
          </p:cNvPr>
          <p:cNvSpPr>
            <a:spLocks noChangeShapeType="1"/>
          </p:cNvSpPr>
          <p:nvPr/>
        </p:nvSpPr>
        <p:spPr bwMode="auto">
          <a:xfrm>
            <a:off x="7702550" y="30686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40" name="Line 737">
            <a:extLst>
              <a:ext uri="{FF2B5EF4-FFF2-40B4-BE49-F238E27FC236}">
                <a16:creationId xmlns:a16="http://schemas.microsoft.com/office/drawing/2014/main" id="{D34AED15-E094-4A89-BFFA-2CAE8F224A75}"/>
              </a:ext>
            </a:extLst>
          </p:cNvPr>
          <p:cNvSpPr>
            <a:spLocks noChangeShapeType="1"/>
          </p:cNvSpPr>
          <p:nvPr/>
        </p:nvSpPr>
        <p:spPr bwMode="auto">
          <a:xfrm>
            <a:off x="7702550" y="31829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41" name="Line 738">
            <a:extLst>
              <a:ext uri="{FF2B5EF4-FFF2-40B4-BE49-F238E27FC236}">
                <a16:creationId xmlns:a16="http://schemas.microsoft.com/office/drawing/2014/main" id="{BC30D74A-5DF6-436E-A989-A9D4EBFFF545}"/>
              </a:ext>
            </a:extLst>
          </p:cNvPr>
          <p:cNvSpPr>
            <a:spLocks noChangeShapeType="1"/>
          </p:cNvSpPr>
          <p:nvPr/>
        </p:nvSpPr>
        <p:spPr bwMode="auto">
          <a:xfrm>
            <a:off x="7702550" y="32972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42" name="Line 739">
            <a:extLst>
              <a:ext uri="{FF2B5EF4-FFF2-40B4-BE49-F238E27FC236}">
                <a16:creationId xmlns:a16="http://schemas.microsoft.com/office/drawing/2014/main" id="{6D598ED9-4D0F-4550-A0B2-C3E76CA1C15D}"/>
              </a:ext>
            </a:extLst>
          </p:cNvPr>
          <p:cNvSpPr>
            <a:spLocks noChangeShapeType="1"/>
          </p:cNvSpPr>
          <p:nvPr/>
        </p:nvSpPr>
        <p:spPr bwMode="auto">
          <a:xfrm>
            <a:off x="7702550" y="34115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43" name="Line 740">
            <a:extLst>
              <a:ext uri="{FF2B5EF4-FFF2-40B4-BE49-F238E27FC236}">
                <a16:creationId xmlns:a16="http://schemas.microsoft.com/office/drawing/2014/main" id="{467F8EB3-8A64-44FF-8837-6C3A2C4C317B}"/>
              </a:ext>
            </a:extLst>
          </p:cNvPr>
          <p:cNvSpPr>
            <a:spLocks noChangeShapeType="1"/>
          </p:cNvSpPr>
          <p:nvPr/>
        </p:nvSpPr>
        <p:spPr bwMode="auto">
          <a:xfrm>
            <a:off x="7702550" y="35258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44" name="Line 741">
            <a:extLst>
              <a:ext uri="{FF2B5EF4-FFF2-40B4-BE49-F238E27FC236}">
                <a16:creationId xmlns:a16="http://schemas.microsoft.com/office/drawing/2014/main" id="{5389D0D2-D135-4641-9E93-16420F6DAFE6}"/>
              </a:ext>
            </a:extLst>
          </p:cNvPr>
          <p:cNvSpPr>
            <a:spLocks noChangeShapeType="1"/>
          </p:cNvSpPr>
          <p:nvPr/>
        </p:nvSpPr>
        <p:spPr bwMode="auto">
          <a:xfrm>
            <a:off x="7702550" y="36401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45" name="Line 742">
            <a:extLst>
              <a:ext uri="{FF2B5EF4-FFF2-40B4-BE49-F238E27FC236}">
                <a16:creationId xmlns:a16="http://schemas.microsoft.com/office/drawing/2014/main" id="{84B8D6B0-7452-4737-8C09-B70630983148}"/>
              </a:ext>
            </a:extLst>
          </p:cNvPr>
          <p:cNvSpPr>
            <a:spLocks noChangeShapeType="1"/>
          </p:cNvSpPr>
          <p:nvPr/>
        </p:nvSpPr>
        <p:spPr bwMode="auto">
          <a:xfrm>
            <a:off x="7702550" y="37544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46" name="Line 743">
            <a:extLst>
              <a:ext uri="{FF2B5EF4-FFF2-40B4-BE49-F238E27FC236}">
                <a16:creationId xmlns:a16="http://schemas.microsoft.com/office/drawing/2014/main" id="{31C4F0C6-BA03-4554-B928-F5E51429170F}"/>
              </a:ext>
            </a:extLst>
          </p:cNvPr>
          <p:cNvSpPr>
            <a:spLocks noChangeShapeType="1"/>
          </p:cNvSpPr>
          <p:nvPr/>
        </p:nvSpPr>
        <p:spPr bwMode="auto">
          <a:xfrm>
            <a:off x="7702550" y="38687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47" name="Line 744">
            <a:extLst>
              <a:ext uri="{FF2B5EF4-FFF2-40B4-BE49-F238E27FC236}">
                <a16:creationId xmlns:a16="http://schemas.microsoft.com/office/drawing/2014/main" id="{29AD0679-6018-49D9-8649-4E47CEB27194}"/>
              </a:ext>
            </a:extLst>
          </p:cNvPr>
          <p:cNvSpPr>
            <a:spLocks noChangeShapeType="1"/>
          </p:cNvSpPr>
          <p:nvPr/>
        </p:nvSpPr>
        <p:spPr bwMode="auto">
          <a:xfrm>
            <a:off x="7702550" y="39830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48" name="Line 745">
            <a:extLst>
              <a:ext uri="{FF2B5EF4-FFF2-40B4-BE49-F238E27FC236}">
                <a16:creationId xmlns:a16="http://schemas.microsoft.com/office/drawing/2014/main" id="{160D5C4D-9922-4773-B9D4-DFC45C543E09}"/>
              </a:ext>
            </a:extLst>
          </p:cNvPr>
          <p:cNvSpPr>
            <a:spLocks noChangeShapeType="1"/>
          </p:cNvSpPr>
          <p:nvPr/>
        </p:nvSpPr>
        <p:spPr bwMode="auto">
          <a:xfrm>
            <a:off x="7702550" y="40973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49" name="Line 746">
            <a:extLst>
              <a:ext uri="{FF2B5EF4-FFF2-40B4-BE49-F238E27FC236}">
                <a16:creationId xmlns:a16="http://schemas.microsoft.com/office/drawing/2014/main" id="{80C63CF0-6A1B-496A-9853-5572B9E4D76B}"/>
              </a:ext>
            </a:extLst>
          </p:cNvPr>
          <p:cNvSpPr>
            <a:spLocks noChangeShapeType="1"/>
          </p:cNvSpPr>
          <p:nvPr/>
        </p:nvSpPr>
        <p:spPr bwMode="auto">
          <a:xfrm>
            <a:off x="7702550" y="42116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50" name="Line 747">
            <a:extLst>
              <a:ext uri="{FF2B5EF4-FFF2-40B4-BE49-F238E27FC236}">
                <a16:creationId xmlns:a16="http://schemas.microsoft.com/office/drawing/2014/main" id="{1080A43B-6277-44ED-ADE9-6B67EF2A7323}"/>
              </a:ext>
            </a:extLst>
          </p:cNvPr>
          <p:cNvSpPr>
            <a:spLocks noChangeShapeType="1"/>
          </p:cNvSpPr>
          <p:nvPr/>
        </p:nvSpPr>
        <p:spPr bwMode="auto">
          <a:xfrm>
            <a:off x="7702550" y="43259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51" name="Line 748">
            <a:extLst>
              <a:ext uri="{FF2B5EF4-FFF2-40B4-BE49-F238E27FC236}">
                <a16:creationId xmlns:a16="http://schemas.microsoft.com/office/drawing/2014/main" id="{37B4807A-D8F1-45D3-B936-33F891285DA0}"/>
              </a:ext>
            </a:extLst>
          </p:cNvPr>
          <p:cNvSpPr>
            <a:spLocks noChangeShapeType="1"/>
          </p:cNvSpPr>
          <p:nvPr/>
        </p:nvSpPr>
        <p:spPr bwMode="auto">
          <a:xfrm>
            <a:off x="7702550" y="44402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52" name="Line 749">
            <a:extLst>
              <a:ext uri="{FF2B5EF4-FFF2-40B4-BE49-F238E27FC236}">
                <a16:creationId xmlns:a16="http://schemas.microsoft.com/office/drawing/2014/main" id="{25CFF02F-021C-44DF-A3D2-619CFE4B51DF}"/>
              </a:ext>
            </a:extLst>
          </p:cNvPr>
          <p:cNvSpPr>
            <a:spLocks noChangeShapeType="1"/>
          </p:cNvSpPr>
          <p:nvPr/>
        </p:nvSpPr>
        <p:spPr bwMode="auto">
          <a:xfrm>
            <a:off x="7702550" y="4552950"/>
            <a:ext cx="1588" cy="74613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53" name="Line 750">
            <a:extLst>
              <a:ext uri="{FF2B5EF4-FFF2-40B4-BE49-F238E27FC236}">
                <a16:creationId xmlns:a16="http://schemas.microsoft.com/office/drawing/2014/main" id="{93AA911D-77BE-4E9B-88EA-B55066461FAD}"/>
              </a:ext>
            </a:extLst>
          </p:cNvPr>
          <p:cNvSpPr>
            <a:spLocks noChangeShapeType="1"/>
          </p:cNvSpPr>
          <p:nvPr/>
        </p:nvSpPr>
        <p:spPr bwMode="auto">
          <a:xfrm>
            <a:off x="7702550" y="4667250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54" name="Line 751">
            <a:extLst>
              <a:ext uri="{FF2B5EF4-FFF2-40B4-BE49-F238E27FC236}">
                <a16:creationId xmlns:a16="http://schemas.microsoft.com/office/drawing/2014/main" id="{D27FEE6C-9AEC-497E-8A4A-098A7C899601}"/>
              </a:ext>
            </a:extLst>
          </p:cNvPr>
          <p:cNvSpPr>
            <a:spLocks noChangeShapeType="1"/>
          </p:cNvSpPr>
          <p:nvPr/>
        </p:nvSpPr>
        <p:spPr bwMode="auto">
          <a:xfrm>
            <a:off x="7702550" y="4781550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55" name="Line 752">
            <a:extLst>
              <a:ext uri="{FF2B5EF4-FFF2-40B4-BE49-F238E27FC236}">
                <a16:creationId xmlns:a16="http://schemas.microsoft.com/office/drawing/2014/main" id="{FFD098E9-52F9-4D46-BB92-CBF1C4F754D8}"/>
              </a:ext>
            </a:extLst>
          </p:cNvPr>
          <p:cNvSpPr>
            <a:spLocks noChangeShapeType="1"/>
          </p:cNvSpPr>
          <p:nvPr/>
        </p:nvSpPr>
        <p:spPr bwMode="auto">
          <a:xfrm>
            <a:off x="7702550" y="4895850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56" name="Line 753">
            <a:extLst>
              <a:ext uri="{FF2B5EF4-FFF2-40B4-BE49-F238E27FC236}">
                <a16:creationId xmlns:a16="http://schemas.microsoft.com/office/drawing/2014/main" id="{1F0CE47A-622F-4F2D-9916-FB27263DA795}"/>
              </a:ext>
            </a:extLst>
          </p:cNvPr>
          <p:cNvSpPr>
            <a:spLocks noChangeShapeType="1"/>
          </p:cNvSpPr>
          <p:nvPr/>
        </p:nvSpPr>
        <p:spPr bwMode="auto">
          <a:xfrm>
            <a:off x="7702550" y="5010150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57" name="Line 754">
            <a:extLst>
              <a:ext uri="{FF2B5EF4-FFF2-40B4-BE49-F238E27FC236}">
                <a16:creationId xmlns:a16="http://schemas.microsoft.com/office/drawing/2014/main" id="{25A16C5A-B2F6-4FDE-8794-ACA9A95EE5BC}"/>
              </a:ext>
            </a:extLst>
          </p:cNvPr>
          <p:cNvSpPr>
            <a:spLocks noChangeShapeType="1"/>
          </p:cNvSpPr>
          <p:nvPr/>
        </p:nvSpPr>
        <p:spPr bwMode="auto">
          <a:xfrm>
            <a:off x="7702550" y="5124450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58" name="Line 755">
            <a:extLst>
              <a:ext uri="{FF2B5EF4-FFF2-40B4-BE49-F238E27FC236}">
                <a16:creationId xmlns:a16="http://schemas.microsoft.com/office/drawing/2014/main" id="{A3F7BB5A-9C3A-49E6-952D-3956B98B18F6}"/>
              </a:ext>
            </a:extLst>
          </p:cNvPr>
          <p:cNvSpPr>
            <a:spLocks noChangeShapeType="1"/>
          </p:cNvSpPr>
          <p:nvPr/>
        </p:nvSpPr>
        <p:spPr bwMode="auto">
          <a:xfrm>
            <a:off x="7702550" y="5238750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59" name="Line 756">
            <a:extLst>
              <a:ext uri="{FF2B5EF4-FFF2-40B4-BE49-F238E27FC236}">
                <a16:creationId xmlns:a16="http://schemas.microsoft.com/office/drawing/2014/main" id="{423C1D45-D404-4D4A-B4D9-0298CEFD7763}"/>
              </a:ext>
            </a:extLst>
          </p:cNvPr>
          <p:cNvSpPr>
            <a:spLocks noChangeShapeType="1"/>
          </p:cNvSpPr>
          <p:nvPr/>
        </p:nvSpPr>
        <p:spPr bwMode="auto">
          <a:xfrm>
            <a:off x="7702550" y="5353050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60" name="Line 757">
            <a:extLst>
              <a:ext uri="{FF2B5EF4-FFF2-40B4-BE49-F238E27FC236}">
                <a16:creationId xmlns:a16="http://schemas.microsoft.com/office/drawing/2014/main" id="{B99EECC7-03E9-4548-8628-BAE75581278C}"/>
              </a:ext>
            </a:extLst>
          </p:cNvPr>
          <p:cNvSpPr>
            <a:spLocks noChangeShapeType="1"/>
          </p:cNvSpPr>
          <p:nvPr/>
        </p:nvSpPr>
        <p:spPr bwMode="auto">
          <a:xfrm>
            <a:off x="7702550" y="5467350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61" name="Line 758">
            <a:extLst>
              <a:ext uri="{FF2B5EF4-FFF2-40B4-BE49-F238E27FC236}">
                <a16:creationId xmlns:a16="http://schemas.microsoft.com/office/drawing/2014/main" id="{0A40270B-FE79-461F-84BC-EF0C1EA65FCB}"/>
              </a:ext>
            </a:extLst>
          </p:cNvPr>
          <p:cNvSpPr>
            <a:spLocks noChangeShapeType="1"/>
          </p:cNvSpPr>
          <p:nvPr/>
        </p:nvSpPr>
        <p:spPr bwMode="auto">
          <a:xfrm>
            <a:off x="7702550" y="5581650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62" name="Line 759">
            <a:extLst>
              <a:ext uri="{FF2B5EF4-FFF2-40B4-BE49-F238E27FC236}">
                <a16:creationId xmlns:a16="http://schemas.microsoft.com/office/drawing/2014/main" id="{6982B733-C274-4C63-BDEF-EA625136F2EC}"/>
              </a:ext>
            </a:extLst>
          </p:cNvPr>
          <p:cNvSpPr>
            <a:spLocks noChangeShapeType="1"/>
          </p:cNvSpPr>
          <p:nvPr/>
        </p:nvSpPr>
        <p:spPr bwMode="auto">
          <a:xfrm>
            <a:off x="7702550" y="5695950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63" name="Line 760">
            <a:extLst>
              <a:ext uri="{FF2B5EF4-FFF2-40B4-BE49-F238E27FC236}">
                <a16:creationId xmlns:a16="http://schemas.microsoft.com/office/drawing/2014/main" id="{12D1A427-A43E-4A3B-AE20-27661573753C}"/>
              </a:ext>
            </a:extLst>
          </p:cNvPr>
          <p:cNvSpPr>
            <a:spLocks noChangeShapeType="1"/>
          </p:cNvSpPr>
          <p:nvPr/>
        </p:nvSpPr>
        <p:spPr bwMode="auto">
          <a:xfrm>
            <a:off x="7702550" y="5810250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64" name="Line 761">
            <a:extLst>
              <a:ext uri="{FF2B5EF4-FFF2-40B4-BE49-F238E27FC236}">
                <a16:creationId xmlns:a16="http://schemas.microsoft.com/office/drawing/2014/main" id="{D0C4C488-3222-4787-B200-65A7474A62C3}"/>
              </a:ext>
            </a:extLst>
          </p:cNvPr>
          <p:cNvSpPr>
            <a:spLocks noChangeShapeType="1"/>
          </p:cNvSpPr>
          <p:nvPr/>
        </p:nvSpPr>
        <p:spPr bwMode="auto">
          <a:xfrm>
            <a:off x="7702550" y="5924550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65" name="Line 763">
            <a:extLst>
              <a:ext uri="{FF2B5EF4-FFF2-40B4-BE49-F238E27FC236}">
                <a16:creationId xmlns:a16="http://schemas.microsoft.com/office/drawing/2014/main" id="{28A9B22D-2419-44FF-BAD5-53965BE8BFCB}"/>
              </a:ext>
            </a:extLst>
          </p:cNvPr>
          <p:cNvSpPr>
            <a:spLocks noChangeShapeType="1"/>
          </p:cNvSpPr>
          <p:nvPr/>
        </p:nvSpPr>
        <p:spPr bwMode="auto">
          <a:xfrm>
            <a:off x="7340600" y="1012825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66" name="Line 764">
            <a:extLst>
              <a:ext uri="{FF2B5EF4-FFF2-40B4-BE49-F238E27FC236}">
                <a16:creationId xmlns:a16="http://schemas.microsoft.com/office/drawing/2014/main" id="{DEF0B4C3-B2BA-4DF2-8A0A-66A7C1F69018}"/>
              </a:ext>
            </a:extLst>
          </p:cNvPr>
          <p:cNvSpPr>
            <a:spLocks noChangeShapeType="1"/>
          </p:cNvSpPr>
          <p:nvPr/>
        </p:nvSpPr>
        <p:spPr bwMode="auto">
          <a:xfrm>
            <a:off x="7340600" y="1127125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67" name="Line 765">
            <a:extLst>
              <a:ext uri="{FF2B5EF4-FFF2-40B4-BE49-F238E27FC236}">
                <a16:creationId xmlns:a16="http://schemas.microsoft.com/office/drawing/2014/main" id="{5C3A00A8-DE5E-4BF0-B3DF-D5189EBA4C13}"/>
              </a:ext>
            </a:extLst>
          </p:cNvPr>
          <p:cNvSpPr>
            <a:spLocks noChangeShapeType="1"/>
          </p:cNvSpPr>
          <p:nvPr/>
        </p:nvSpPr>
        <p:spPr bwMode="auto">
          <a:xfrm>
            <a:off x="7340600" y="1241425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68" name="Line 766">
            <a:extLst>
              <a:ext uri="{FF2B5EF4-FFF2-40B4-BE49-F238E27FC236}">
                <a16:creationId xmlns:a16="http://schemas.microsoft.com/office/drawing/2014/main" id="{BD3CE917-866B-4577-BAF6-C18DB870ECF0}"/>
              </a:ext>
            </a:extLst>
          </p:cNvPr>
          <p:cNvSpPr>
            <a:spLocks noChangeShapeType="1"/>
          </p:cNvSpPr>
          <p:nvPr/>
        </p:nvSpPr>
        <p:spPr bwMode="auto">
          <a:xfrm>
            <a:off x="7340600" y="1355725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69" name="Line 767">
            <a:extLst>
              <a:ext uri="{FF2B5EF4-FFF2-40B4-BE49-F238E27FC236}">
                <a16:creationId xmlns:a16="http://schemas.microsoft.com/office/drawing/2014/main" id="{6770EC59-615C-440B-BD53-F43FA71CC656}"/>
              </a:ext>
            </a:extLst>
          </p:cNvPr>
          <p:cNvSpPr>
            <a:spLocks noChangeShapeType="1"/>
          </p:cNvSpPr>
          <p:nvPr/>
        </p:nvSpPr>
        <p:spPr bwMode="auto">
          <a:xfrm>
            <a:off x="7340600" y="1470025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70" name="Line 768">
            <a:extLst>
              <a:ext uri="{FF2B5EF4-FFF2-40B4-BE49-F238E27FC236}">
                <a16:creationId xmlns:a16="http://schemas.microsoft.com/office/drawing/2014/main" id="{8A291877-F1CB-416F-89AC-3930C5989F42}"/>
              </a:ext>
            </a:extLst>
          </p:cNvPr>
          <p:cNvSpPr>
            <a:spLocks noChangeShapeType="1"/>
          </p:cNvSpPr>
          <p:nvPr/>
        </p:nvSpPr>
        <p:spPr bwMode="auto">
          <a:xfrm>
            <a:off x="7340600" y="1584325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71" name="Line 769">
            <a:extLst>
              <a:ext uri="{FF2B5EF4-FFF2-40B4-BE49-F238E27FC236}">
                <a16:creationId xmlns:a16="http://schemas.microsoft.com/office/drawing/2014/main" id="{D167DD15-2AD2-4366-B10F-0F2BF9AE0184}"/>
              </a:ext>
            </a:extLst>
          </p:cNvPr>
          <p:cNvSpPr>
            <a:spLocks noChangeShapeType="1"/>
          </p:cNvSpPr>
          <p:nvPr/>
        </p:nvSpPr>
        <p:spPr bwMode="auto">
          <a:xfrm>
            <a:off x="7340600" y="1698625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72" name="Line 770">
            <a:extLst>
              <a:ext uri="{FF2B5EF4-FFF2-40B4-BE49-F238E27FC236}">
                <a16:creationId xmlns:a16="http://schemas.microsoft.com/office/drawing/2014/main" id="{A0BBB20F-A4B9-4596-BDCF-E1B947EAA84B}"/>
              </a:ext>
            </a:extLst>
          </p:cNvPr>
          <p:cNvSpPr>
            <a:spLocks noChangeShapeType="1"/>
          </p:cNvSpPr>
          <p:nvPr/>
        </p:nvSpPr>
        <p:spPr bwMode="auto">
          <a:xfrm>
            <a:off x="7340600" y="1812925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73" name="Line 771">
            <a:extLst>
              <a:ext uri="{FF2B5EF4-FFF2-40B4-BE49-F238E27FC236}">
                <a16:creationId xmlns:a16="http://schemas.microsoft.com/office/drawing/2014/main" id="{1A8E0569-C03E-40A4-884C-05FEEE1E65E3}"/>
              </a:ext>
            </a:extLst>
          </p:cNvPr>
          <p:cNvSpPr>
            <a:spLocks noChangeShapeType="1"/>
          </p:cNvSpPr>
          <p:nvPr/>
        </p:nvSpPr>
        <p:spPr bwMode="auto">
          <a:xfrm>
            <a:off x="7340600" y="1927225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74" name="Line 772">
            <a:extLst>
              <a:ext uri="{FF2B5EF4-FFF2-40B4-BE49-F238E27FC236}">
                <a16:creationId xmlns:a16="http://schemas.microsoft.com/office/drawing/2014/main" id="{B28ECE06-76B9-40C0-99B1-8A99A05B68EF}"/>
              </a:ext>
            </a:extLst>
          </p:cNvPr>
          <p:cNvSpPr>
            <a:spLocks noChangeShapeType="1"/>
          </p:cNvSpPr>
          <p:nvPr/>
        </p:nvSpPr>
        <p:spPr bwMode="auto">
          <a:xfrm>
            <a:off x="7340600" y="2041525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75" name="Line 773">
            <a:extLst>
              <a:ext uri="{FF2B5EF4-FFF2-40B4-BE49-F238E27FC236}">
                <a16:creationId xmlns:a16="http://schemas.microsoft.com/office/drawing/2014/main" id="{FC7777E8-03FB-444D-888A-2371F7E01AAD}"/>
              </a:ext>
            </a:extLst>
          </p:cNvPr>
          <p:cNvSpPr>
            <a:spLocks noChangeShapeType="1"/>
          </p:cNvSpPr>
          <p:nvPr/>
        </p:nvSpPr>
        <p:spPr bwMode="auto">
          <a:xfrm>
            <a:off x="7340600" y="2155825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76" name="Line 774">
            <a:extLst>
              <a:ext uri="{FF2B5EF4-FFF2-40B4-BE49-F238E27FC236}">
                <a16:creationId xmlns:a16="http://schemas.microsoft.com/office/drawing/2014/main" id="{CAAE15BD-4382-442E-BD58-B6D8A3334308}"/>
              </a:ext>
            </a:extLst>
          </p:cNvPr>
          <p:cNvSpPr>
            <a:spLocks noChangeShapeType="1"/>
          </p:cNvSpPr>
          <p:nvPr/>
        </p:nvSpPr>
        <p:spPr bwMode="auto">
          <a:xfrm>
            <a:off x="7340600" y="2268538"/>
            <a:ext cx="1588" cy="74612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77" name="Line 775">
            <a:extLst>
              <a:ext uri="{FF2B5EF4-FFF2-40B4-BE49-F238E27FC236}">
                <a16:creationId xmlns:a16="http://schemas.microsoft.com/office/drawing/2014/main" id="{F06A14B0-F6CE-4469-8810-F82730ADFA72}"/>
              </a:ext>
            </a:extLst>
          </p:cNvPr>
          <p:cNvSpPr>
            <a:spLocks noChangeShapeType="1"/>
          </p:cNvSpPr>
          <p:nvPr/>
        </p:nvSpPr>
        <p:spPr bwMode="auto">
          <a:xfrm>
            <a:off x="7340600" y="23828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78" name="Line 776">
            <a:extLst>
              <a:ext uri="{FF2B5EF4-FFF2-40B4-BE49-F238E27FC236}">
                <a16:creationId xmlns:a16="http://schemas.microsoft.com/office/drawing/2014/main" id="{77F742E7-7F05-432F-B321-8F39F43A70E6}"/>
              </a:ext>
            </a:extLst>
          </p:cNvPr>
          <p:cNvSpPr>
            <a:spLocks noChangeShapeType="1"/>
          </p:cNvSpPr>
          <p:nvPr/>
        </p:nvSpPr>
        <p:spPr bwMode="auto">
          <a:xfrm>
            <a:off x="7340600" y="24971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79" name="Line 777">
            <a:extLst>
              <a:ext uri="{FF2B5EF4-FFF2-40B4-BE49-F238E27FC236}">
                <a16:creationId xmlns:a16="http://schemas.microsoft.com/office/drawing/2014/main" id="{7C73A986-70D8-4EBB-A325-B48DA71F8479}"/>
              </a:ext>
            </a:extLst>
          </p:cNvPr>
          <p:cNvSpPr>
            <a:spLocks noChangeShapeType="1"/>
          </p:cNvSpPr>
          <p:nvPr/>
        </p:nvSpPr>
        <p:spPr bwMode="auto">
          <a:xfrm>
            <a:off x="7340600" y="26114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80" name="Line 778">
            <a:extLst>
              <a:ext uri="{FF2B5EF4-FFF2-40B4-BE49-F238E27FC236}">
                <a16:creationId xmlns:a16="http://schemas.microsoft.com/office/drawing/2014/main" id="{B0B14AB6-B081-4252-AD23-25C52A37E40E}"/>
              </a:ext>
            </a:extLst>
          </p:cNvPr>
          <p:cNvSpPr>
            <a:spLocks noChangeShapeType="1"/>
          </p:cNvSpPr>
          <p:nvPr/>
        </p:nvSpPr>
        <p:spPr bwMode="auto">
          <a:xfrm>
            <a:off x="7340600" y="27257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81" name="Line 779">
            <a:extLst>
              <a:ext uri="{FF2B5EF4-FFF2-40B4-BE49-F238E27FC236}">
                <a16:creationId xmlns:a16="http://schemas.microsoft.com/office/drawing/2014/main" id="{4A525A66-6F23-4211-A927-AA642DD91E80}"/>
              </a:ext>
            </a:extLst>
          </p:cNvPr>
          <p:cNvSpPr>
            <a:spLocks noChangeShapeType="1"/>
          </p:cNvSpPr>
          <p:nvPr/>
        </p:nvSpPr>
        <p:spPr bwMode="auto">
          <a:xfrm>
            <a:off x="7340600" y="28400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82" name="Line 780">
            <a:extLst>
              <a:ext uri="{FF2B5EF4-FFF2-40B4-BE49-F238E27FC236}">
                <a16:creationId xmlns:a16="http://schemas.microsoft.com/office/drawing/2014/main" id="{07DD8E97-631B-42F6-BC39-23F19D72E149}"/>
              </a:ext>
            </a:extLst>
          </p:cNvPr>
          <p:cNvSpPr>
            <a:spLocks noChangeShapeType="1"/>
          </p:cNvSpPr>
          <p:nvPr/>
        </p:nvSpPr>
        <p:spPr bwMode="auto">
          <a:xfrm>
            <a:off x="7340600" y="29543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83" name="Line 781">
            <a:extLst>
              <a:ext uri="{FF2B5EF4-FFF2-40B4-BE49-F238E27FC236}">
                <a16:creationId xmlns:a16="http://schemas.microsoft.com/office/drawing/2014/main" id="{671C13B9-EF4E-495F-9593-0EA5EB4E72B5}"/>
              </a:ext>
            </a:extLst>
          </p:cNvPr>
          <p:cNvSpPr>
            <a:spLocks noChangeShapeType="1"/>
          </p:cNvSpPr>
          <p:nvPr/>
        </p:nvSpPr>
        <p:spPr bwMode="auto">
          <a:xfrm>
            <a:off x="7340600" y="30686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84" name="Line 782">
            <a:extLst>
              <a:ext uri="{FF2B5EF4-FFF2-40B4-BE49-F238E27FC236}">
                <a16:creationId xmlns:a16="http://schemas.microsoft.com/office/drawing/2014/main" id="{DD643B3D-3E98-473B-906C-127544537996}"/>
              </a:ext>
            </a:extLst>
          </p:cNvPr>
          <p:cNvSpPr>
            <a:spLocks noChangeShapeType="1"/>
          </p:cNvSpPr>
          <p:nvPr/>
        </p:nvSpPr>
        <p:spPr bwMode="auto">
          <a:xfrm>
            <a:off x="7340600" y="31829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85" name="Line 783">
            <a:extLst>
              <a:ext uri="{FF2B5EF4-FFF2-40B4-BE49-F238E27FC236}">
                <a16:creationId xmlns:a16="http://schemas.microsoft.com/office/drawing/2014/main" id="{F54D47CE-9BD0-4280-A38E-8B04BF070009}"/>
              </a:ext>
            </a:extLst>
          </p:cNvPr>
          <p:cNvSpPr>
            <a:spLocks noChangeShapeType="1"/>
          </p:cNvSpPr>
          <p:nvPr/>
        </p:nvSpPr>
        <p:spPr bwMode="auto">
          <a:xfrm>
            <a:off x="7340600" y="32972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86" name="Line 784">
            <a:extLst>
              <a:ext uri="{FF2B5EF4-FFF2-40B4-BE49-F238E27FC236}">
                <a16:creationId xmlns:a16="http://schemas.microsoft.com/office/drawing/2014/main" id="{4B3153E1-2B52-42C8-AA4D-29B61F0011AE}"/>
              </a:ext>
            </a:extLst>
          </p:cNvPr>
          <p:cNvSpPr>
            <a:spLocks noChangeShapeType="1"/>
          </p:cNvSpPr>
          <p:nvPr/>
        </p:nvSpPr>
        <p:spPr bwMode="auto">
          <a:xfrm>
            <a:off x="7340600" y="34115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87" name="Line 785">
            <a:extLst>
              <a:ext uri="{FF2B5EF4-FFF2-40B4-BE49-F238E27FC236}">
                <a16:creationId xmlns:a16="http://schemas.microsoft.com/office/drawing/2014/main" id="{74615CFB-DBCF-4F43-8B19-8B4C16ADDF5F}"/>
              </a:ext>
            </a:extLst>
          </p:cNvPr>
          <p:cNvSpPr>
            <a:spLocks noChangeShapeType="1"/>
          </p:cNvSpPr>
          <p:nvPr/>
        </p:nvSpPr>
        <p:spPr bwMode="auto">
          <a:xfrm>
            <a:off x="7340600" y="35258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88" name="Line 786">
            <a:extLst>
              <a:ext uri="{FF2B5EF4-FFF2-40B4-BE49-F238E27FC236}">
                <a16:creationId xmlns:a16="http://schemas.microsoft.com/office/drawing/2014/main" id="{C41209BA-97AC-411D-ABB9-08BE7F470444}"/>
              </a:ext>
            </a:extLst>
          </p:cNvPr>
          <p:cNvSpPr>
            <a:spLocks noChangeShapeType="1"/>
          </p:cNvSpPr>
          <p:nvPr/>
        </p:nvSpPr>
        <p:spPr bwMode="auto">
          <a:xfrm>
            <a:off x="7340600" y="36401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89" name="Line 787">
            <a:extLst>
              <a:ext uri="{FF2B5EF4-FFF2-40B4-BE49-F238E27FC236}">
                <a16:creationId xmlns:a16="http://schemas.microsoft.com/office/drawing/2014/main" id="{BB4BC477-C5E2-4350-AB2E-3A5992BF7833}"/>
              </a:ext>
            </a:extLst>
          </p:cNvPr>
          <p:cNvSpPr>
            <a:spLocks noChangeShapeType="1"/>
          </p:cNvSpPr>
          <p:nvPr/>
        </p:nvSpPr>
        <p:spPr bwMode="auto">
          <a:xfrm>
            <a:off x="7340600" y="37544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90" name="Line 788">
            <a:extLst>
              <a:ext uri="{FF2B5EF4-FFF2-40B4-BE49-F238E27FC236}">
                <a16:creationId xmlns:a16="http://schemas.microsoft.com/office/drawing/2014/main" id="{C13795FC-94E1-4483-89C2-FC1D8A1F3AD4}"/>
              </a:ext>
            </a:extLst>
          </p:cNvPr>
          <p:cNvSpPr>
            <a:spLocks noChangeShapeType="1"/>
          </p:cNvSpPr>
          <p:nvPr/>
        </p:nvSpPr>
        <p:spPr bwMode="auto">
          <a:xfrm>
            <a:off x="7340600" y="38687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91" name="Line 789">
            <a:extLst>
              <a:ext uri="{FF2B5EF4-FFF2-40B4-BE49-F238E27FC236}">
                <a16:creationId xmlns:a16="http://schemas.microsoft.com/office/drawing/2014/main" id="{B5ACE5F1-0157-4A3C-A71B-8DA2FFAA0146}"/>
              </a:ext>
            </a:extLst>
          </p:cNvPr>
          <p:cNvSpPr>
            <a:spLocks noChangeShapeType="1"/>
          </p:cNvSpPr>
          <p:nvPr/>
        </p:nvSpPr>
        <p:spPr bwMode="auto">
          <a:xfrm>
            <a:off x="7340600" y="39830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92" name="Line 790">
            <a:extLst>
              <a:ext uri="{FF2B5EF4-FFF2-40B4-BE49-F238E27FC236}">
                <a16:creationId xmlns:a16="http://schemas.microsoft.com/office/drawing/2014/main" id="{F8F95878-7E53-4097-979A-2F4724335AAF}"/>
              </a:ext>
            </a:extLst>
          </p:cNvPr>
          <p:cNvSpPr>
            <a:spLocks noChangeShapeType="1"/>
          </p:cNvSpPr>
          <p:nvPr/>
        </p:nvSpPr>
        <p:spPr bwMode="auto">
          <a:xfrm>
            <a:off x="7340600" y="40973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93" name="Line 791">
            <a:extLst>
              <a:ext uri="{FF2B5EF4-FFF2-40B4-BE49-F238E27FC236}">
                <a16:creationId xmlns:a16="http://schemas.microsoft.com/office/drawing/2014/main" id="{0561E753-7D9B-4C1C-A692-DD64810FAAEE}"/>
              </a:ext>
            </a:extLst>
          </p:cNvPr>
          <p:cNvSpPr>
            <a:spLocks noChangeShapeType="1"/>
          </p:cNvSpPr>
          <p:nvPr/>
        </p:nvSpPr>
        <p:spPr bwMode="auto">
          <a:xfrm>
            <a:off x="7340600" y="42116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94" name="Line 792">
            <a:extLst>
              <a:ext uri="{FF2B5EF4-FFF2-40B4-BE49-F238E27FC236}">
                <a16:creationId xmlns:a16="http://schemas.microsoft.com/office/drawing/2014/main" id="{EBDECE2B-E18D-410C-9A12-3EFE45D261A8}"/>
              </a:ext>
            </a:extLst>
          </p:cNvPr>
          <p:cNvSpPr>
            <a:spLocks noChangeShapeType="1"/>
          </p:cNvSpPr>
          <p:nvPr/>
        </p:nvSpPr>
        <p:spPr bwMode="auto">
          <a:xfrm>
            <a:off x="7340600" y="43259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95" name="Line 793">
            <a:extLst>
              <a:ext uri="{FF2B5EF4-FFF2-40B4-BE49-F238E27FC236}">
                <a16:creationId xmlns:a16="http://schemas.microsoft.com/office/drawing/2014/main" id="{E06A8D0B-9B93-4331-B441-9634837FD711}"/>
              </a:ext>
            </a:extLst>
          </p:cNvPr>
          <p:cNvSpPr>
            <a:spLocks noChangeShapeType="1"/>
          </p:cNvSpPr>
          <p:nvPr/>
        </p:nvSpPr>
        <p:spPr bwMode="auto">
          <a:xfrm>
            <a:off x="7340600" y="44402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96" name="Line 794">
            <a:extLst>
              <a:ext uri="{FF2B5EF4-FFF2-40B4-BE49-F238E27FC236}">
                <a16:creationId xmlns:a16="http://schemas.microsoft.com/office/drawing/2014/main" id="{9D618D39-0112-4136-B7C8-63D3FC04E3E8}"/>
              </a:ext>
            </a:extLst>
          </p:cNvPr>
          <p:cNvSpPr>
            <a:spLocks noChangeShapeType="1"/>
          </p:cNvSpPr>
          <p:nvPr/>
        </p:nvSpPr>
        <p:spPr bwMode="auto">
          <a:xfrm>
            <a:off x="7340600" y="4552950"/>
            <a:ext cx="1588" cy="74613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97" name="Line 795">
            <a:extLst>
              <a:ext uri="{FF2B5EF4-FFF2-40B4-BE49-F238E27FC236}">
                <a16:creationId xmlns:a16="http://schemas.microsoft.com/office/drawing/2014/main" id="{ADB36CB2-197E-48D9-970A-E4952EB2F087}"/>
              </a:ext>
            </a:extLst>
          </p:cNvPr>
          <p:cNvSpPr>
            <a:spLocks noChangeShapeType="1"/>
          </p:cNvSpPr>
          <p:nvPr/>
        </p:nvSpPr>
        <p:spPr bwMode="auto">
          <a:xfrm>
            <a:off x="7340600" y="4667250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98" name="Line 796">
            <a:extLst>
              <a:ext uri="{FF2B5EF4-FFF2-40B4-BE49-F238E27FC236}">
                <a16:creationId xmlns:a16="http://schemas.microsoft.com/office/drawing/2014/main" id="{91A441A0-1674-4B8A-B2D8-C28DD3780553}"/>
              </a:ext>
            </a:extLst>
          </p:cNvPr>
          <p:cNvSpPr>
            <a:spLocks noChangeShapeType="1"/>
          </p:cNvSpPr>
          <p:nvPr/>
        </p:nvSpPr>
        <p:spPr bwMode="auto">
          <a:xfrm>
            <a:off x="7340600" y="4781550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99" name="Line 797">
            <a:extLst>
              <a:ext uri="{FF2B5EF4-FFF2-40B4-BE49-F238E27FC236}">
                <a16:creationId xmlns:a16="http://schemas.microsoft.com/office/drawing/2014/main" id="{9F777180-A54F-496B-A71F-24E0A31A0E27}"/>
              </a:ext>
            </a:extLst>
          </p:cNvPr>
          <p:cNvSpPr>
            <a:spLocks noChangeShapeType="1"/>
          </p:cNvSpPr>
          <p:nvPr/>
        </p:nvSpPr>
        <p:spPr bwMode="auto">
          <a:xfrm>
            <a:off x="7340600" y="4895850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00" name="Line 798">
            <a:extLst>
              <a:ext uri="{FF2B5EF4-FFF2-40B4-BE49-F238E27FC236}">
                <a16:creationId xmlns:a16="http://schemas.microsoft.com/office/drawing/2014/main" id="{22B7BBEE-470B-428E-A445-1412F7ACE6B2}"/>
              </a:ext>
            </a:extLst>
          </p:cNvPr>
          <p:cNvSpPr>
            <a:spLocks noChangeShapeType="1"/>
          </p:cNvSpPr>
          <p:nvPr/>
        </p:nvSpPr>
        <p:spPr bwMode="auto">
          <a:xfrm>
            <a:off x="7340600" y="5010150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01" name="Line 799">
            <a:extLst>
              <a:ext uri="{FF2B5EF4-FFF2-40B4-BE49-F238E27FC236}">
                <a16:creationId xmlns:a16="http://schemas.microsoft.com/office/drawing/2014/main" id="{CD0FB3D6-96CF-4A66-B0A5-7478E0E92FB0}"/>
              </a:ext>
            </a:extLst>
          </p:cNvPr>
          <p:cNvSpPr>
            <a:spLocks noChangeShapeType="1"/>
          </p:cNvSpPr>
          <p:nvPr/>
        </p:nvSpPr>
        <p:spPr bwMode="auto">
          <a:xfrm>
            <a:off x="7340600" y="5124450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02" name="Line 800">
            <a:extLst>
              <a:ext uri="{FF2B5EF4-FFF2-40B4-BE49-F238E27FC236}">
                <a16:creationId xmlns:a16="http://schemas.microsoft.com/office/drawing/2014/main" id="{87FBE30B-9334-4B10-B2A5-0C3472B6D37B}"/>
              </a:ext>
            </a:extLst>
          </p:cNvPr>
          <p:cNvSpPr>
            <a:spLocks noChangeShapeType="1"/>
          </p:cNvSpPr>
          <p:nvPr/>
        </p:nvSpPr>
        <p:spPr bwMode="auto">
          <a:xfrm>
            <a:off x="7340600" y="5238750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03" name="Line 801">
            <a:extLst>
              <a:ext uri="{FF2B5EF4-FFF2-40B4-BE49-F238E27FC236}">
                <a16:creationId xmlns:a16="http://schemas.microsoft.com/office/drawing/2014/main" id="{3E44306C-A0BB-4A25-8881-F781908DC48B}"/>
              </a:ext>
            </a:extLst>
          </p:cNvPr>
          <p:cNvSpPr>
            <a:spLocks noChangeShapeType="1"/>
          </p:cNvSpPr>
          <p:nvPr/>
        </p:nvSpPr>
        <p:spPr bwMode="auto">
          <a:xfrm>
            <a:off x="7340600" y="5353050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04" name="Line 802">
            <a:extLst>
              <a:ext uri="{FF2B5EF4-FFF2-40B4-BE49-F238E27FC236}">
                <a16:creationId xmlns:a16="http://schemas.microsoft.com/office/drawing/2014/main" id="{20FF6A64-5AB5-4806-89AD-806ECDF459DC}"/>
              </a:ext>
            </a:extLst>
          </p:cNvPr>
          <p:cNvSpPr>
            <a:spLocks noChangeShapeType="1"/>
          </p:cNvSpPr>
          <p:nvPr/>
        </p:nvSpPr>
        <p:spPr bwMode="auto">
          <a:xfrm>
            <a:off x="7340600" y="5467350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05" name="Line 803">
            <a:extLst>
              <a:ext uri="{FF2B5EF4-FFF2-40B4-BE49-F238E27FC236}">
                <a16:creationId xmlns:a16="http://schemas.microsoft.com/office/drawing/2014/main" id="{48053286-0AF2-41FE-A477-CB64B1336899}"/>
              </a:ext>
            </a:extLst>
          </p:cNvPr>
          <p:cNvSpPr>
            <a:spLocks noChangeShapeType="1"/>
          </p:cNvSpPr>
          <p:nvPr/>
        </p:nvSpPr>
        <p:spPr bwMode="auto">
          <a:xfrm>
            <a:off x="7340600" y="5581650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06" name="Line 804">
            <a:extLst>
              <a:ext uri="{FF2B5EF4-FFF2-40B4-BE49-F238E27FC236}">
                <a16:creationId xmlns:a16="http://schemas.microsoft.com/office/drawing/2014/main" id="{5DA9E9CB-74EF-4F4B-9ABE-40B280899558}"/>
              </a:ext>
            </a:extLst>
          </p:cNvPr>
          <p:cNvSpPr>
            <a:spLocks noChangeShapeType="1"/>
          </p:cNvSpPr>
          <p:nvPr/>
        </p:nvSpPr>
        <p:spPr bwMode="auto">
          <a:xfrm>
            <a:off x="7340600" y="5695950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07" name="Line 808">
            <a:extLst>
              <a:ext uri="{FF2B5EF4-FFF2-40B4-BE49-F238E27FC236}">
                <a16:creationId xmlns:a16="http://schemas.microsoft.com/office/drawing/2014/main" id="{F6BE1946-FABF-421F-B5D8-160E1CD98DA6}"/>
              </a:ext>
            </a:extLst>
          </p:cNvPr>
          <p:cNvSpPr>
            <a:spLocks noChangeShapeType="1"/>
          </p:cNvSpPr>
          <p:nvPr/>
        </p:nvSpPr>
        <p:spPr bwMode="auto">
          <a:xfrm>
            <a:off x="6980238" y="1012825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08" name="Line 809">
            <a:extLst>
              <a:ext uri="{FF2B5EF4-FFF2-40B4-BE49-F238E27FC236}">
                <a16:creationId xmlns:a16="http://schemas.microsoft.com/office/drawing/2014/main" id="{0896F97E-3047-4204-BDCC-4BEDEC06974E}"/>
              </a:ext>
            </a:extLst>
          </p:cNvPr>
          <p:cNvSpPr>
            <a:spLocks noChangeShapeType="1"/>
          </p:cNvSpPr>
          <p:nvPr/>
        </p:nvSpPr>
        <p:spPr bwMode="auto">
          <a:xfrm>
            <a:off x="6980238" y="1127125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09" name="Line 810">
            <a:extLst>
              <a:ext uri="{FF2B5EF4-FFF2-40B4-BE49-F238E27FC236}">
                <a16:creationId xmlns:a16="http://schemas.microsoft.com/office/drawing/2014/main" id="{6AC83DD9-373B-49D2-B607-7976A43E504C}"/>
              </a:ext>
            </a:extLst>
          </p:cNvPr>
          <p:cNvSpPr>
            <a:spLocks noChangeShapeType="1"/>
          </p:cNvSpPr>
          <p:nvPr/>
        </p:nvSpPr>
        <p:spPr bwMode="auto">
          <a:xfrm>
            <a:off x="6980238" y="1241425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10" name="Line 811">
            <a:extLst>
              <a:ext uri="{FF2B5EF4-FFF2-40B4-BE49-F238E27FC236}">
                <a16:creationId xmlns:a16="http://schemas.microsoft.com/office/drawing/2014/main" id="{62655C66-6A57-4F07-8E26-E53346E7567B}"/>
              </a:ext>
            </a:extLst>
          </p:cNvPr>
          <p:cNvSpPr>
            <a:spLocks noChangeShapeType="1"/>
          </p:cNvSpPr>
          <p:nvPr/>
        </p:nvSpPr>
        <p:spPr bwMode="auto">
          <a:xfrm>
            <a:off x="6980238" y="1355725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11" name="Line 812">
            <a:extLst>
              <a:ext uri="{FF2B5EF4-FFF2-40B4-BE49-F238E27FC236}">
                <a16:creationId xmlns:a16="http://schemas.microsoft.com/office/drawing/2014/main" id="{F168B3A1-747D-460A-B537-93B3FF6B428C}"/>
              </a:ext>
            </a:extLst>
          </p:cNvPr>
          <p:cNvSpPr>
            <a:spLocks noChangeShapeType="1"/>
          </p:cNvSpPr>
          <p:nvPr/>
        </p:nvSpPr>
        <p:spPr bwMode="auto">
          <a:xfrm>
            <a:off x="6980238" y="1470025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12" name="Line 813">
            <a:extLst>
              <a:ext uri="{FF2B5EF4-FFF2-40B4-BE49-F238E27FC236}">
                <a16:creationId xmlns:a16="http://schemas.microsoft.com/office/drawing/2014/main" id="{ED484DD2-657F-48AE-9260-9CB89DDAFFCC}"/>
              </a:ext>
            </a:extLst>
          </p:cNvPr>
          <p:cNvSpPr>
            <a:spLocks noChangeShapeType="1"/>
          </p:cNvSpPr>
          <p:nvPr/>
        </p:nvSpPr>
        <p:spPr bwMode="auto">
          <a:xfrm>
            <a:off x="6980238" y="1584325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13" name="Line 814">
            <a:extLst>
              <a:ext uri="{FF2B5EF4-FFF2-40B4-BE49-F238E27FC236}">
                <a16:creationId xmlns:a16="http://schemas.microsoft.com/office/drawing/2014/main" id="{50418813-0149-4722-9673-C90704F646DF}"/>
              </a:ext>
            </a:extLst>
          </p:cNvPr>
          <p:cNvSpPr>
            <a:spLocks noChangeShapeType="1"/>
          </p:cNvSpPr>
          <p:nvPr/>
        </p:nvSpPr>
        <p:spPr bwMode="auto">
          <a:xfrm>
            <a:off x="6980238" y="1698625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14" name="Line 815">
            <a:extLst>
              <a:ext uri="{FF2B5EF4-FFF2-40B4-BE49-F238E27FC236}">
                <a16:creationId xmlns:a16="http://schemas.microsoft.com/office/drawing/2014/main" id="{2C5FE6FE-4796-455C-8560-59DBE34ACF18}"/>
              </a:ext>
            </a:extLst>
          </p:cNvPr>
          <p:cNvSpPr>
            <a:spLocks noChangeShapeType="1"/>
          </p:cNvSpPr>
          <p:nvPr/>
        </p:nvSpPr>
        <p:spPr bwMode="auto">
          <a:xfrm>
            <a:off x="6980238" y="1812925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15" name="Line 816">
            <a:extLst>
              <a:ext uri="{FF2B5EF4-FFF2-40B4-BE49-F238E27FC236}">
                <a16:creationId xmlns:a16="http://schemas.microsoft.com/office/drawing/2014/main" id="{F5780FC9-77A8-49C5-964F-225882DBAA29}"/>
              </a:ext>
            </a:extLst>
          </p:cNvPr>
          <p:cNvSpPr>
            <a:spLocks noChangeShapeType="1"/>
          </p:cNvSpPr>
          <p:nvPr/>
        </p:nvSpPr>
        <p:spPr bwMode="auto">
          <a:xfrm>
            <a:off x="6980238" y="1927225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16" name="Line 817">
            <a:extLst>
              <a:ext uri="{FF2B5EF4-FFF2-40B4-BE49-F238E27FC236}">
                <a16:creationId xmlns:a16="http://schemas.microsoft.com/office/drawing/2014/main" id="{271CF554-DA14-40DB-8228-7FD6CAB6B64D}"/>
              </a:ext>
            </a:extLst>
          </p:cNvPr>
          <p:cNvSpPr>
            <a:spLocks noChangeShapeType="1"/>
          </p:cNvSpPr>
          <p:nvPr/>
        </p:nvSpPr>
        <p:spPr bwMode="auto">
          <a:xfrm>
            <a:off x="6980238" y="2041525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17" name="Line 818">
            <a:extLst>
              <a:ext uri="{FF2B5EF4-FFF2-40B4-BE49-F238E27FC236}">
                <a16:creationId xmlns:a16="http://schemas.microsoft.com/office/drawing/2014/main" id="{8EE21218-4D7D-4DFE-9199-917090C9CAAC}"/>
              </a:ext>
            </a:extLst>
          </p:cNvPr>
          <p:cNvSpPr>
            <a:spLocks noChangeShapeType="1"/>
          </p:cNvSpPr>
          <p:nvPr/>
        </p:nvSpPr>
        <p:spPr bwMode="auto">
          <a:xfrm>
            <a:off x="6980238" y="2155825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18" name="Line 819">
            <a:extLst>
              <a:ext uri="{FF2B5EF4-FFF2-40B4-BE49-F238E27FC236}">
                <a16:creationId xmlns:a16="http://schemas.microsoft.com/office/drawing/2014/main" id="{1F55817A-4270-4CAE-80CF-AC5E4FBF4021}"/>
              </a:ext>
            </a:extLst>
          </p:cNvPr>
          <p:cNvSpPr>
            <a:spLocks noChangeShapeType="1"/>
          </p:cNvSpPr>
          <p:nvPr/>
        </p:nvSpPr>
        <p:spPr bwMode="auto">
          <a:xfrm>
            <a:off x="6980238" y="2268538"/>
            <a:ext cx="1587" cy="74612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19" name="Line 820">
            <a:extLst>
              <a:ext uri="{FF2B5EF4-FFF2-40B4-BE49-F238E27FC236}">
                <a16:creationId xmlns:a16="http://schemas.microsoft.com/office/drawing/2014/main" id="{8CE56036-4DFE-4169-A1AC-C0A462F16ECF}"/>
              </a:ext>
            </a:extLst>
          </p:cNvPr>
          <p:cNvSpPr>
            <a:spLocks noChangeShapeType="1"/>
          </p:cNvSpPr>
          <p:nvPr/>
        </p:nvSpPr>
        <p:spPr bwMode="auto">
          <a:xfrm>
            <a:off x="6980238" y="2382838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20" name="Line 821">
            <a:extLst>
              <a:ext uri="{FF2B5EF4-FFF2-40B4-BE49-F238E27FC236}">
                <a16:creationId xmlns:a16="http://schemas.microsoft.com/office/drawing/2014/main" id="{4771368C-4F30-48A8-B920-E211BD13EAE1}"/>
              </a:ext>
            </a:extLst>
          </p:cNvPr>
          <p:cNvSpPr>
            <a:spLocks noChangeShapeType="1"/>
          </p:cNvSpPr>
          <p:nvPr/>
        </p:nvSpPr>
        <p:spPr bwMode="auto">
          <a:xfrm>
            <a:off x="6980238" y="2497138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21" name="Line 822">
            <a:extLst>
              <a:ext uri="{FF2B5EF4-FFF2-40B4-BE49-F238E27FC236}">
                <a16:creationId xmlns:a16="http://schemas.microsoft.com/office/drawing/2014/main" id="{5940CADB-BA93-4AAA-8FD3-17D1414A6E0F}"/>
              </a:ext>
            </a:extLst>
          </p:cNvPr>
          <p:cNvSpPr>
            <a:spLocks noChangeShapeType="1"/>
          </p:cNvSpPr>
          <p:nvPr/>
        </p:nvSpPr>
        <p:spPr bwMode="auto">
          <a:xfrm>
            <a:off x="6980238" y="2611438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22" name="Line 823">
            <a:extLst>
              <a:ext uri="{FF2B5EF4-FFF2-40B4-BE49-F238E27FC236}">
                <a16:creationId xmlns:a16="http://schemas.microsoft.com/office/drawing/2014/main" id="{A4309D03-7FC1-4D09-BB8C-233889A060F9}"/>
              </a:ext>
            </a:extLst>
          </p:cNvPr>
          <p:cNvSpPr>
            <a:spLocks noChangeShapeType="1"/>
          </p:cNvSpPr>
          <p:nvPr/>
        </p:nvSpPr>
        <p:spPr bwMode="auto">
          <a:xfrm>
            <a:off x="6980238" y="2725738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23" name="Line 824">
            <a:extLst>
              <a:ext uri="{FF2B5EF4-FFF2-40B4-BE49-F238E27FC236}">
                <a16:creationId xmlns:a16="http://schemas.microsoft.com/office/drawing/2014/main" id="{ED7C16BD-2F14-4898-9EB7-88B549A4AE80}"/>
              </a:ext>
            </a:extLst>
          </p:cNvPr>
          <p:cNvSpPr>
            <a:spLocks noChangeShapeType="1"/>
          </p:cNvSpPr>
          <p:nvPr/>
        </p:nvSpPr>
        <p:spPr bwMode="auto">
          <a:xfrm>
            <a:off x="6980238" y="2840038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24" name="Line 825">
            <a:extLst>
              <a:ext uri="{FF2B5EF4-FFF2-40B4-BE49-F238E27FC236}">
                <a16:creationId xmlns:a16="http://schemas.microsoft.com/office/drawing/2014/main" id="{D4015E7E-2197-4925-8C5F-378DC4DF61E9}"/>
              </a:ext>
            </a:extLst>
          </p:cNvPr>
          <p:cNvSpPr>
            <a:spLocks noChangeShapeType="1"/>
          </p:cNvSpPr>
          <p:nvPr/>
        </p:nvSpPr>
        <p:spPr bwMode="auto">
          <a:xfrm>
            <a:off x="6980238" y="2954338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25" name="Line 826">
            <a:extLst>
              <a:ext uri="{FF2B5EF4-FFF2-40B4-BE49-F238E27FC236}">
                <a16:creationId xmlns:a16="http://schemas.microsoft.com/office/drawing/2014/main" id="{C657F473-BC52-43B2-B40F-718695EFCB23}"/>
              </a:ext>
            </a:extLst>
          </p:cNvPr>
          <p:cNvSpPr>
            <a:spLocks noChangeShapeType="1"/>
          </p:cNvSpPr>
          <p:nvPr/>
        </p:nvSpPr>
        <p:spPr bwMode="auto">
          <a:xfrm>
            <a:off x="6980238" y="3068638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26" name="Line 827">
            <a:extLst>
              <a:ext uri="{FF2B5EF4-FFF2-40B4-BE49-F238E27FC236}">
                <a16:creationId xmlns:a16="http://schemas.microsoft.com/office/drawing/2014/main" id="{FF89A281-90C5-42FB-AB6D-98E901BB1CF9}"/>
              </a:ext>
            </a:extLst>
          </p:cNvPr>
          <p:cNvSpPr>
            <a:spLocks noChangeShapeType="1"/>
          </p:cNvSpPr>
          <p:nvPr/>
        </p:nvSpPr>
        <p:spPr bwMode="auto">
          <a:xfrm>
            <a:off x="6980238" y="3182938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27" name="Line 828">
            <a:extLst>
              <a:ext uri="{FF2B5EF4-FFF2-40B4-BE49-F238E27FC236}">
                <a16:creationId xmlns:a16="http://schemas.microsoft.com/office/drawing/2014/main" id="{B94EA533-93BD-470C-93F6-C2BE5F9B46F6}"/>
              </a:ext>
            </a:extLst>
          </p:cNvPr>
          <p:cNvSpPr>
            <a:spLocks noChangeShapeType="1"/>
          </p:cNvSpPr>
          <p:nvPr/>
        </p:nvSpPr>
        <p:spPr bwMode="auto">
          <a:xfrm>
            <a:off x="6980238" y="3297238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28" name="Line 829">
            <a:extLst>
              <a:ext uri="{FF2B5EF4-FFF2-40B4-BE49-F238E27FC236}">
                <a16:creationId xmlns:a16="http://schemas.microsoft.com/office/drawing/2014/main" id="{8A1F182A-4975-496C-AD98-FD6E9499C4FF}"/>
              </a:ext>
            </a:extLst>
          </p:cNvPr>
          <p:cNvSpPr>
            <a:spLocks noChangeShapeType="1"/>
          </p:cNvSpPr>
          <p:nvPr/>
        </p:nvSpPr>
        <p:spPr bwMode="auto">
          <a:xfrm>
            <a:off x="6980238" y="3411538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29" name="Line 830">
            <a:extLst>
              <a:ext uri="{FF2B5EF4-FFF2-40B4-BE49-F238E27FC236}">
                <a16:creationId xmlns:a16="http://schemas.microsoft.com/office/drawing/2014/main" id="{874EBFF0-6BDF-4B00-B7E2-94DD330D5C06}"/>
              </a:ext>
            </a:extLst>
          </p:cNvPr>
          <p:cNvSpPr>
            <a:spLocks noChangeShapeType="1"/>
          </p:cNvSpPr>
          <p:nvPr/>
        </p:nvSpPr>
        <p:spPr bwMode="auto">
          <a:xfrm>
            <a:off x="6980238" y="3525838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30" name="Line 831">
            <a:extLst>
              <a:ext uri="{FF2B5EF4-FFF2-40B4-BE49-F238E27FC236}">
                <a16:creationId xmlns:a16="http://schemas.microsoft.com/office/drawing/2014/main" id="{5B6EC6D3-197A-4A26-B8DA-90A11141B63A}"/>
              </a:ext>
            </a:extLst>
          </p:cNvPr>
          <p:cNvSpPr>
            <a:spLocks noChangeShapeType="1"/>
          </p:cNvSpPr>
          <p:nvPr/>
        </p:nvSpPr>
        <p:spPr bwMode="auto">
          <a:xfrm>
            <a:off x="6980238" y="3640138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31" name="Line 832">
            <a:extLst>
              <a:ext uri="{FF2B5EF4-FFF2-40B4-BE49-F238E27FC236}">
                <a16:creationId xmlns:a16="http://schemas.microsoft.com/office/drawing/2014/main" id="{C0F65D86-35E0-45CF-AFE6-3CF02D88AFF4}"/>
              </a:ext>
            </a:extLst>
          </p:cNvPr>
          <p:cNvSpPr>
            <a:spLocks noChangeShapeType="1"/>
          </p:cNvSpPr>
          <p:nvPr/>
        </p:nvSpPr>
        <p:spPr bwMode="auto">
          <a:xfrm>
            <a:off x="6980238" y="3754438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32" name="Line 833">
            <a:extLst>
              <a:ext uri="{FF2B5EF4-FFF2-40B4-BE49-F238E27FC236}">
                <a16:creationId xmlns:a16="http://schemas.microsoft.com/office/drawing/2014/main" id="{B1FD760D-2953-4782-BFD4-F78EF270CBE8}"/>
              </a:ext>
            </a:extLst>
          </p:cNvPr>
          <p:cNvSpPr>
            <a:spLocks noChangeShapeType="1"/>
          </p:cNvSpPr>
          <p:nvPr/>
        </p:nvSpPr>
        <p:spPr bwMode="auto">
          <a:xfrm>
            <a:off x="6980238" y="3868738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33" name="Line 834">
            <a:extLst>
              <a:ext uri="{FF2B5EF4-FFF2-40B4-BE49-F238E27FC236}">
                <a16:creationId xmlns:a16="http://schemas.microsoft.com/office/drawing/2014/main" id="{34B17F1F-6EA2-4545-A959-56AD751F6AB2}"/>
              </a:ext>
            </a:extLst>
          </p:cNvPr>
          <p:cNvSpPr>
            <a:spLocks noChangeShapeType="1"/>
          </p:cNvSpPr>
          <p:nvPr/>
        </p:nvSpPr>
        <p:spPr bwMode="auto">
          <a:xfrm>
            <a:off x="6980238" y="3983038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34" name="Line 835">
            <a:extLst>
              <a:ext uri="{FF2B5EF4-FFF2-40B4-BE49-F238E27FC236}">
                <a16:creationId xmlns:a16="http://schemas.microsoft.com/office/drawing/2014/main" id="{04E2B20B-402B-48F5-91A7-9D2AD79C0206}"/>
              </a:ext>
            </a:extLst>
          </p:cNvPr>
          <p:cNvSpPr>
            <a:spLocks noChangeShapeType="1"/>
          </p:cNvSpPr>
          <p:nvPr/>
        </p:nvSpPr>
        <p:spPr bwMode="auto">
          <a:xfrm>
            <a:off x="6980238" y="4097338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35" name="Line 836">
            <a:extLst>
              <a:ext uri="{FF2B5EF4-FFF2-40B4-BE49-F238E27FC236}">
                <a16:creationId xmlns:a16="http://schemas.microsoft.com/office/drawing/2014/main" id="{ABCCF293-CE46-4E0E-A7B7-7B18D8A2C0D4}"/>
              </a:ext>
            </a:extLst>
          </p:cNvPr>
          <p:cNvSpPr>
            <a:spLocks noChangeShapeType="1"/>
          </p:cNvSpPr>
          <p:nvPr/>
        </p:nvSpPr>
        <p:spPr bwMode="auto">
          <a:xfrm>
            <a:off x="6980238" y="4211638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36" name="Line 837">
            <a:extLst>
              <a:ext uri="{FF2B5EF4-FFF2-40B4-BE49-F238E27FC236}">
                <a16:creationId xmlns:a16="http://schemas.microsoft.com/office/drawing/2014/main" id="{28ED600A-FC67-4F12-8055-F93C46E7CDD0}"/>
              </a:ext>
            </a:extLst>
          </p:cNvPr>
          <p:cNvSpPr>
            <a:spLocks noChangeShapeType="1"/>
          </p:cNvSpPr>
          <p:nvPr/>
        </p:nvSpPr>
        <p:spPr bwMode="auto">
          <a:xfrm>
            <a:off x="6980238" y="4325938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37" name="Line 838">
            <a:extLst>
              <a:ext uri="{FF2B5EF4-FFF2-40B4-BE49-F238E27FC236}">
                <a16:creationId xmlns:a16="http://schemas.microsoft.com/office/drawing/2014/main" id="{168A899F-9FFF-4A99-BE06-76A6225F7F8A}"/>
              </a:ext>
            </a:extLst>
          </p:cNvPr>
          <p:cNvSpPr>
            <a:spLocks noChangeShapeType="1"/>
          </p:cNvSpPr>
          <p:nvPr/>
        </p:nvSpPr>
        <p:spPr bwMode="auto">
          <a:xfrm>
            <a:off x="6980238" y="4440238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38" name="Line 839">
            <a:extLst>
              <a:ext uri="{FF2B5EF4-FFF2-40B4-BE49-F238E27FC236}">
                <a16:creationId xmlns:a16="http://schemas.microsoft.com/office/drawing/2014/main" id="{9C57C2AC-1824-4258-AFB5-6B6A97864C76}"/>
              </a:ext>
            </a:extLst>
          </p:cNvPr>
          <p:cNvSpPr>
            <a:spLocks noChangeShapeType="1"/>
          </p:cNvSpPr>
          <p:nvPr/>
        </p:nvSpPr>
        <p:spPr bwMode="auto">
          <a:xfrm>
            <a:off x="6980238" y="4552950"/>
            <a:ext cx="1587" cy="74613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39" name="Line 840">
            <a:extLst>
              <a:ext uri="{FF2B5EF4-FFF2-40B4-BE49-F238E27FC236}">
                <a16:creationId xmlns:a16="http://schemas.microsoft.com/office/drawing/2014/main" id="{F949F788-B4C7-4ECB-8B3E-F7B3DAEB8A16}"/>
              </a:ext>
            </a:extLst>
          </p:cNvPr>
          <p:cNvSpPr>
            <a:spLocks noChangeShapeType="1"/>
          </p:cNvSpPr>
          <p:nvPr/>
        </p:nvSpPr>
        <p:spPr bwMode="auto">
          <a:xfrm>
            <a:off x="6980238" y="4667250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40" name="Line 841">
            <a:extLst>
              <a:ext uri="{FF2B5EF4-FFF2-40B4-BE49-F238E27FC236}">
                <a16:creationId xmlns:a16="http://schemas.microsoft.com/office/drawing/2014/main" id="{F83531D2-A4F1-433C-9AA6-C5B78D403B4C}"/>
              </a:ext>
            </a:extLst>
          </p:cNvPr>
          <p:cNvSpPr>
            <a:spLocks noChangeShapeType="1"/>
          </p:cNvSpPr>
          <p:nvPr/>
        </p:nvSpPr>
        <p:spPr bwMode="auto">
          <a:xfrm>
            <a:off x="6980238" y="4781550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41" name="Line 842">
            <a:extLst>
              <a:ext uri="{FF2B5EF4-FFF2-40B4-BE49-F238E27FC236}">
                <a16:creationId xmlns:a16="http://schemas.microsoft.com/office/drawing/2014/main" id="{D7A520DB-2591-47FA-92A5-6F6796F1C204}"/>
              </a:ext>
            </a:extLst>
          </p:cNvPr>
          <p:cNvSpPr>
            <a:spLocks noChangeShapeType="1"/>
          </p:cNvSpPr>
          <p:nvPr/>
        </p:nvSpPr>
        <p:spPr bwMode="auto">
          <a:xfrm>
            <a:off x="6980238" y="4895850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42" name="Line 843">
            <a:extLst>
              <a:ext uri="{FF2B5EF4-FFF2-40B4-BE49-F238E27FC236}">
                <a16:creationId xmlns:a16="http://schemas.microsoft.com/office/drawing/2014/main" id="{7379EE7B-FD4A-40E3-995B-428F29F98E29}"/>
              </a:ext>
            </a:extLst>
          </p:cNvPr>
          <p:cNvSpPr>
            <a:spLocks noChangeShapeType="1"/>
          </p:cNvSpPr>
          <p:nvPr/>
        </p:nvSpPr>
        <p:spPr bwMode="auto">
          <a:xfrm>
            <a:off x="6980238" y="5010150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43" name="Line 844">
            <a:extLst>
              <a:ext uri="{FF2B5EF4-FFF2-40B4-BE49-F238E27FC236}">
                <a16:creationId xmlns:a16="http://schemas.microsoft.com/office/drawing/2014/main" id="{13D4B9BF-B7F9-4EFF-857D-3EA3258EFE68}"/>
              </a:ext>
            </a:extLst>
          </p:cNvPr>
          <p:cNvSpPr>
            <a:spLocks noChangeShapeType="1"/>
          </p:cNvSpPr>
          <p:nvPr/>
        </p:nvSpPr>
        <p:spPr bwMode="auto">
          <a:xfrm>
            <a:off x="6980238" y="5124450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44" name="Line 846">
            <a:extLst>
              <a:ext uri="{FF2B5EF4-FFF2-40B4-BE49-F238E27FC236}">
                <a16:creationId xmlns:a16="http://schemas.microsoft.com/office/drawing/2014/main" id="{05208E42-85C8-4B47-A406-B2EDE36D687A}"/>
              </a:ext>
            </a:extLst>
          </p:cNvPr>
          <p:cNvSpPr>
            <a:spLocks noChangeShapeType="1"/>
          </p:cNvSpPr>
          <p:nvPr/>
        </p:nvSpPr>
        <p:spPr bwMode="auto">
          <a:xfrm>
            <a:off x="6623050" y="1012825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45" name="Line 847">
            <a:extLst>
              <a:ext uri="{FF2B5EF4-FFF2-40B4-BE49-F238E27FC236}">
                <a16:creationId xmlns:a16="http://schemas.microsoft.com/office/drawing/2014/main" id="{68BED4D8-BBAD-45C0-825B-8248716C9759}"/>
              </a:ext>
            </a:extLst>
          </p:cNvPr>
          <p:cNvSpPr>
            <a:spLocks noChangeShapeType="1"/>
          </p:cNvSpPr>
          <p:nvPr/>
        </p:nvSpPr>
        <p:spPr bwMode="auto">
          <a:xfrm>
            <a:off x="6623050" y="1127125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46" name="Line 848">
            <a:extLst>
              <a:ext uri="{FF2B5EF4-FFF2-40B4-BE49-F238E27FC236}">
                <a16:creationId xmlns:a16="http://schemas.microsoft.com/office/drawing/2014/main" id="{A51FC8D5-A55D-4637-B8B0-4EB47BB810DA}"/>
              </a:ext>
            </a:extLst>
          </p:cNvPr>
          <p:cNvSpPr>
            <a:spLocks noChangeShapeType="1"/>
          </p:cNvSpPr>
          <p:nvPr/>
        </p:nvSpPr>
        <p:spPr bwMode="auto">
          <a:xfrm>
            <a:off x="6623050" y="1241425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47" name="Line 849">
            <a:extLst>
              <a:ext uri="{FF2B5EF4-FFF2-40B4-BE49-F238E27FC236}">
                <a16:creationId xmlns:a16="http://schemas.microsoft.com/office/drawing/2014/main" id="{60987D6E-8FF0-4C68-8AAD-91646F26946B}"/>
              </a:ext>
            </a:extLst>
          </p:cNvPr>
          <p:cNvSpPr>
            <a:spLocks noChangeShapeType="1"/>
          </p:cNvSpPr>
          <p:nvPr/>
        </p:nvSpPr>
        <p:spPr bwMode="auto">
          <a:xfrm>
            <a:off x="6623050" y="1355725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48" name="Line 850">
            <a:extLst>
              <a:ext uri="{FF2B5EF4-FFF2-40B4-BE49-F238E27FC236}">
                <a16:creationId xmlns:a16="http://schemas.microsoft.com/office/drawing/2014/main" id="{9F4E7C75-9C52-406E-A7A3-AC2091A812C8}"/>
              </a:ext>
            </a:extLst>
          </p:cNvPr>
          <p:cNvSpPr>
            <a:spLocks noChangeShapeType="1"/>
          </p:cNvSpPr>
          <p:nvPr/>
        </p:nvSpPr>
        <p:spPr bwMode="auto">
          <a:xfrm>
            <a:off x="6623050" y="1470025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49" name="Line 851">
            <a:extLst>
              <a:ext uri="{FF2B5EF4-FFF2-40B4-BE49-F238E27FC236}">
                <a16:creationId xmlns:a16="http://schemas.microsoft.com/office/drawing/2014/main" id="{4A003424-1C5D-4D6C-BB12-27E02567DDA6}"/>
              </a:ext>
            </a:extLst>
          </p:cNvPr>
          <p:cNvSpPr>
            <a:spLocks noChangeShapeType="1"/>
          </p:cNvSpPr>
          <p:nvPr/>
        </p:nvSpPr>
        <p:spPr bwMode="auto">
          <a:xfrm>
            <a:off x="6623050" y="1584325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50" name="Line 852">
            <a:extLst>
              <a:ext uri="{FF2B5EF4-FFF2-40B4-BE49-F238E27FC236}">
                <a16:creationId xmlns:a16="http://schemas.microsoft.com/office/drawing/2014/main" id="{E7A47150-CB36-44EB-AE7F-E84D3C12AAB3}"/>
              </a:ext>
            </a:extLst>
          </p:cNvPr>
          <p:cNvSpPr>
            <a:spLocks noChangeShapeType="1"/>
          </p:cNvSpPr>
          <p:nvPr/>
        </p:nvSpPr>
        <p:spPr bwMode="auto">
          <a:xfrm>
            <a:off x="6623050" y="1698625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51" name="Line 853">
            <a:extLst>
              <a:ext uri="{FF2B5EF4-FFF2-40B4-BE49-F238E27FC236}">
                <a16:creationId xmlns:a16="http://schemas.microsoft.com/office/drawing/2014/main" id="{46D87607-D4A6-4AA9-ADA8-5CBA5AB06123}"/>
              </a:ext>
            </a:extLst>
          </p:cNvPr>
          <p:cNvSpPr>
            <a:spLocks noChangeShapeType="1"/>
          </p:cNvSpPr>
          <p:nvPr/>
        </p:nvSpPr>
        <p:spPr bwMode="auto">
          <a:xfrm>
            <a:off x="6623050" y="1812925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52" name="Line 854">
            <a:extLst>
              <a:ext uri="{FF2B5EF4-FFF2-40B4-BE49-F238E27FC236}">
                <a16:creationId xmlns:a16="http://schemas.microsoft.com/office/drawing/2014/main" id="{CD15EADB-A16A-459B-B892-5A47D31E68C0}"/>
              </a:ext>
            </a:extLst>
          </p:cNvPr>
          <p:cNvSpPr>
            <a:spLocks noChangeShapeType="1"/>
          </p:cNvSpPr>
          <p:nvPr/>
        </p:nvSpPr>
        <p:spPr bwMode="auto">
          <a:xfrm>
            <a:off x="6623050" y="1927225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53" name="Line 855">
            <a:extLst>
              <a:ext uri="{FF2B5EF4-FFF2-40B4-BE49-F238E27FC236}">
                <a16:creationId xmlns:a16="http://schemas.microsoft.com/office/drawing/2014/main" id="{EDFCBE97-772A-4B7C-BE70-366306317870}"/>
              </a:ext>
            </a:extLst>
          </p:cNvPr>
          <p:cNvSpPr>
            <a:spLocks noChangeShapeType="1"/>
          </p:cNvSpPr>
          <p:nvPr/>
        </p:nvSpPr>
        <p:spPr bwMode="auto">
          <a:xfrm>
            <a:off x="6623050" y="2041525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54" name="Line 856">
            <a:extLst>
              <a:ext uri="{FF2B5EF4-FFF2-40B4-BE49-F238E27FC236}">
                <a16:creationId xmlns:a16="http://schemas.microsoft.com/office/drawing/2014/main" id="{BE60CB14-1A42-40EC-8210-0ED1D192CE14}"/>
              </a:ext>
            </a:extLst>
          </p:cNvPr>
          <p:cNvSpPr>
            <a:spLocks noChangeShapeType="1"/>
          </p:cNvSpPr>
          <p:nvPr/>
        </p:nvSpPr>
        <p:spPr bwMode="auto">
          <a:xfrm>
            <a:off x="6623050" y="2155825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55" name="Line 857">
            <a:extLst>
              <a:ext uri="{FF2B5EF4-FFF2-40B4-BE49-F238E27FC236}">
                <a16:creationId xmlns:a16="http://schemas.microsoft.com/office/drawing/2014/main" id="{80266989-8D83-4E96-AA54-DFA56826CC2C}"/>
              </a:ext>
            </a:extLst>
          </p:cNvPr>
          <p:cNvSpPr>
            <a:spLocks noChangeShapeType="1"/>
          </p:cNvSpPr>
          <p:nvPr/>
        </p:nvSpPr>
        <p:spPr bwMode="auto">
          <a:xfrm>
            <a:off x="6623050" y="2268538"/>
            <a:ext cx="1588" cy="74612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56" name="Line 858">
            <a:extLst>
              <a:ext uri="{FF2B5EF4-FFF2-40B4-BE49-F238E27FC236}">
                <a16:creationId xmlns:a16="http://schemas.microsoft.com/office/drawing/2014/main" id="{F6ABDEB2-DE11-4CB3-8A50-3DC6D2F0CE30}"/>
              </a:ext>
            </a:extLst>
          </p:cNvPr>
          <p:cNvSpPr>
            <a:spLocks noChangeShapeType="1"/>
          </p:cNvSpPr>
          <p:nvPr/>
        </p:nvSpPr>
        <p:spPr bwMode="auto">
          <a:xfrm>
            <a:off x="6623050" y="23828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57" name="Line 859">
            <a:extLst>
              <a:ext uri="{FF2B5EF4-FFF2-40B4-BE49-F238E27FC236}">
                <a16:creationId xmlns:a16="http://schemas.microsoft.com/office/drawing/2014/main" id="{E48DC853-A598-444C-AD32-970D599685CC}"/>
              </a:ext>
            </a:extLst>
          </p:cNvPr>
          <p:cNvSpPr>
            <a:spLocks noChangeShapeType="1"/>
          </p:cNvSpPr>
          <p:nvPr/>
        </p:nvSpPr>
        <p:spPr bwMode="auto">
          <a:xfrm>
            <a:off x="6623050" y="24971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58" name="Line 860">
            <a:extLst>
              <a:ext uri="{FF2B5EF4-FFF2-40B4-BE49-F238E27FC236}">
                <a16:creationId xmlns:a16="http://schemas.microsoft.com/office/drawing/2014/main" id="{E028402F-6F61-4E75-823B-91BC23906B2D}"/>
              </a:ext>
            </a:extLst>
          </p:cNvPr>
          <p:cNvSpPr>
            <a:spLocks noChangeShapeType="1"/>
          </p:cNvSpPr>
          <p:nvPr/>
        </p:nvSpPr>
        <p:spPr bwMode="auto">
          <a:xfrm>
            <a:off x="6623050" y="26114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59" name="Line 861">
            <a:extLst>
              <a:ext uri="{FF2B5EF4-FFF2-40B4-BE49-F238E27FC236}">
                <a16:creationId xmlns:a16="http://schemas.microsoft.com/office/drawing/2014/main" id="{C4836DDE-867E-4BF4-9F4B-3106828D6A27}"/>
              </a:ext>
            </a:extLst>
          </p:cNvPr>
          <p:cNvSpPr>
            <a:spLocks noChangeShapeType="1"/>
          </p:cNvSpPr>
          <p:nvPr/>
        </p:nvSpPr>
        <p:spPr bwMode="auto">
          <a:xfrm>
            <a:off x="6623050" y="27257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60" name="Line 862">
            <a:extLst>
              <a:ext uri="{FF2B5EF4-FFF2-40B4-BE49-F238E27FC236}">
                <a16:creationId xmlns:a16="http://schemas.microsoft.com/office/drawing/2014/main" id="{441FAB65-F11D-470F-9E4D-40EC8D0530D1}"/>
              </a:ext>
            </a:extLst>
          </p:cNvPr>
          <p:cNvSpPr>
            <a:spLocks noChangeShapeType="1"/>
          </p:cNvSpPr>
          <p:nvPr/>
        </p:nvSpPr>
        <p:spPr bwMode="auto">
          <a:xfrm>
            <a:off x="6623050" y="28400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61" name="Line 863">
            <a:extLst>
              <a:ext uri="{FF2B5EF4-FFF2-40B4-BE49-F238E27FC236}">
                <a16:creationId xmlns:a16="http://schemas.microsoft.com/office/drawing/2014/main" id="{A2D32469-E414-40FC-9390-40B0DD24C493}"/>
              </a:ext>
            </a:extLst>
          </p:cNvPr>
          <p:cNvSpPr>
            <a:spLocks noChangeShapeType="1"/>
          </p:cNvSpPr>
          <p:nvPr/>
        </p:nvSpPr>
        <p:spPr bwMode="auto">
          <a:xfrm>
            <a:off x="6623050" y="29543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62" name="Line 864">
            <a:extLst>
              <a:ext uri="{FF2B5EF4-FFF2-40B4-BE49-F238E27FC236}">
                <a16:creationId xmlns:a16="http://schemas.microsoft.com/office/drawing/2014/main" id="{1EFA1454-AB79-4212-ABF4-5ACD1157C395}"/>
              </a:ext>
            </a:extLst>
          </p:cNvPr>
          <p:cNvSpPr>
            <a:spLocks noChangeShapeType="1"/>
          </p:cNvSpPr>
          <p:nvPr/>
        </p:nvSpPr>
        <p:spPr bwMode="auto">
          <a:xfrm>
            <a:off x="6623050" y="30686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63" name="Line 865">
            <a:extLst>
              <a:ext uri="{FF2B5EF4-FFF2-40B4-BE49-F238E27FC236}">
                <a16:creationId xmlns:a16="http://schemas.microsoft.com/office/drawing/2014/main" id="{97F4B47F-8D2C-40B2-9EB6-8F1EEF9B5EA1}"/>
              </a:ext>
            </a:extLst>
          </p:cNvPr>
          <p:cNvSpPr>
            <a:spLocks noChangeShapeType="1"/>
          </p:cNvSpPr>
          <p:nvPr/>
        </p:nvSpPr>
        <p:spPr bwMode="auto">
          <a:xfrm>
            <a:off x="6623050" y="31829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64" name="Line 866">
            <a:extLst>
              <a:ext uri="{FF2B5EF4-FFF2-40B4-BE49-F238E27FC236}">
                <a16:creationId xmlns:a16="http://schemas.microsoft.com/office/drawing/2014/main" id="{6FCB926A-87CD-43C2-A777-21BF3A21191A}"/>
              </a:ext>
            </a:extLst>
          </p:cNvPr>
          <p:cNvSpPr>
            <a:spLocks noChangeShapeType="1"/>
          </p:cNvSpPr>
          <p:nvPr/>
        </p:nvSpPr>
        <p:spPr bwMode="auto">
          <a:xfrm>
            <a:off x="6623050" y="32972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65" name="Line 867">
            <a:extLst>
              <a:ext uri="{FF2B5EF4-FFF2-40B4-BE49-F238E27FC236}">
                <a16:creationId xmlns:a16="http://schemas.microsoft.com/office/drawing/2014/main" id="{3C034ED7-EDA8-4145-BEF5-88C1CA5E257D}"/>
              </a:ext>
            </a:extLst>
          </p:cNvPr>
          <p:cNvSpPr>
            <a:spLocks noChangeShapeType="1"/>
          </p:cNvSpPr>
          <p:nvPr/>
        </p:nvSpPr>
        <p:spPr bwMode="auto">
          <a:xfrm>
            <a:off x="6623050" y="34115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66" name="Line 868">
            <a:extLst>
              <a:ext uri="{FF2B5EF4-FFF2-40B4-BE49-F238E27FC236}">
                <a16:creationId xmlns:a16="http://schemas.microsoft.com/office/drawing/2014/main" id="{90347EAB-84F5-4224-B8B2-1A7329F44709}"/>
              </a:ext>
            </a:extLst>
          </p:cNvPr>
          <p:cNvSpPr>
            <a:spLocks noChangeShapeType="1"/>
          </p:cNvSpPr>
          <p:nvPr/>
        </p:nvSpPr>
        <p:spPr bwMode="auto">
          <a:xfrm>
            <a:off x="6623050" y="35258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67" name="Line 869">
            <a:extLst>
              <a:ext uri="{FF2B5EF4-FFF2-40B4-BE49-F238E27FC236}">
                <a16:creationId xmlns:a16="http://schemas.microsoft.com/office/drawing/2014/main" id="{A646A584-1C0B-440C-8EF6-5D59CDC4711B}"/>
              </a:ext>
            </a:extLst>
          </p:cNvPr>
          <p:cNvSpPr>
            <a:spLocks noChangeShapeType="1"/>
          </p:cNvSpPr>
          <p:nvPr/>
        </p:nvSpPr>
        <p:spPr bwMode="auto">
          <a:xfrm>
            <a:off x="6623050" y="36401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68" name="Line 870">
            <a:extLst>
              <a:ext uri="{FF2B5EF4-FFF2-40B4-BE49-F238E27FC236}">
                <a16:creationId xmlns:a16="http://schemas.microsoft.com/office/drawing/2014/main" id="{ACACB4DF-D693-4ADD-97A2-7592BB59CEE8}"/>
              </a:ext>
            </a:extLst>
          </p:cNvPr>
          <p:cNvSpPr>
            <a:spLocks noChangeShapeType="1"/>
          </p:cNvSpPr>
          <p:nvPr/>
        </p:nvSpPr>
        <p:spPr bwMode="auto">
          <a:xfrm>
            <a:off x="6623050" y="37544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69" name="Line 871">
            <a:extLst>
              <a:ext uri="{FF2B5EF4-FFF2-40B4-BE49-F238E27FC236}">
                <a16:creationId xmlns:a16="http://schemas.microsoft.com/office/drawing/2014/main" id="{9CFBA2E7-B44C-4BF3-A6A9-9D32A87E55E2}"/>
              </a:ext>
            </a:extLst>
          </p:cNvPr>
          <p:cNvSpPr>
            <a:spLocks noChangeShapeType="1"/>
          </p:cNvSpPr>
          <p:nvPr/>
        </p:nvSpPr>
        <p:spPr bwMode="auto">
          <a:xfrm>
            <a:off x="6623050" y="38687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70" name="Line 872">
            <a:extLst>
              <a:ext uri="{FF2B5EF4-FFF2-40B4-BE49-F238E27FC236}">
                <a16:creationId xmlns:a16="http://schemas.microsoft.com/office/drawing/2014/main" id="{A2D0C9A7-4E42-4FC6-91AE-BB475065505A}"/>
              </a:ext>
            </a:extLst>
          </p:cNvPr>
          <p:cNvSpPr>
            <a:spLocks noChangeShapeType="1"/>
          </p:cNvSpPr>
          <p:nvPr/>
        </p:nvSpPr>
        <p:spPr bwMode="auto">
          <a:xfrm>
            <a:off x="6623050" y="39830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71" name="Line 873">
            <a:extLst>
              <a:ext uri="{FF2B5EF4-FFF2-40B4-BE49-F238E27FC236}">
                <a16:creationId xmlns:a16="http://schemas.microsoft.com/office/drawing/2014/main" id="{37DA889A-BCA0-452F-B3C5-C71092C6A92A}"/>
              </a:ext>
            </a:extLst>
          </p:cNvPr>
          <p:cNvSpPr>
            <a:spLocks noChangeShapeType="1"/>
          </p:cNvSpPr>
          <p:nvPr/>
        </p:nvSpPr>
        <p:spPr bwMode="auto">
          <a:xfrm>
            <a:off x="6623050" y="40973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72" name="Line 874">
            <a:extLst>
              <a:ext uri="{FF2B5EF4-FFF2-40B4-BE49-F238E27FC236}">
                <a16:creationId xmlns:a16="http://schemas.microsoft.com/office/drawing/2014/main" id="{8FF087B6-1904-4E41-8E83-87485AA3742D}"/>
              </a:ext>
            </a:extLst>
          </p:cNvPr>
          <p:cNvSpPr>
            <a:spLocks noChangeShapeType="1"/>
          </p:cNvSpPr>
          <p:nvPr/>
        </p:nvSpPr>
        <p:spPr bwMode="auto">
          <a:xfrm>
            <a:off x="6623050" y="42116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73" name="Line 875">
            <a:extLst>
              <a:ext uri="{FF2B5EF4-FFF2-40B4-BE49-F238E27FC236}">
                <a16:creationId xmlns:a16="http://schemas.microsoft.com/office/drawing/2014/main" id="{3F2095C3-2AE1-4285-834A-3732431A6AB0}"/>
              </a:ext>
            </a:extLst>
          </p:cNvPr>
          <p:cNvSpPr>
            <a:spLocks noChangeShapeType="1"/>
          </p:cNvSpPr>
          <p:nvPr/>
        </p:nvSpPr>
        <p:spPr bwMode="auto">
          <a:xfrm>
            <a:off x="6623050" y="43259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74" name="Line 876">
            <a:extLst>
              <a:ext uri="{FF2B5EF4-FFF2-40B4-BE49-F238E27FC236}">
                <a16:creationId xmlns:a16="http://schemas.microsoft.com/office/drawing/2014/main" id="{FB31E241-8F32-4049-8553-60A114105016}"/>
              </a:ext>
            </a:extLst>
          </p:cNvPr>
          <p:cNvSpPr>
            <a:spLocks noChangeShapeType="1"/>
          </p:cNvSpPr>
          <p:nvPr/>
        </p:nvSpPr>
        <p:spPr bwMode="auto">
          <a:xfrm>
            <a:off x="6623050" y="44402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75" name="Line 907">
            <a:extLst>
              <a:ext uri="{FF2B5EF4-FFF2-40B4-BE49-F238E27FC236}">
                <a16:creationId xmlns:a16="http://schemas.microsoft.com/office/drawing/2014/main" id="{23A5F6FE-35C4-4F83-9C69-3BC04CD302C4}"/>
              </a:ext>
            </a:extLst>
          </p:cNvPr>
          <p:cNvSpPr>
            <a:spLocks noChangeShapeType="1"/>
          </p:cNvSpPr>
          <p:nvPr/>
        </p:nvSpPr>
        <p:spPr bwMode="auto">
          <a:xfrm>
            <a:off x="8062913" y="1012825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76" name="Line 908">
            <a:extLst>
              <a:ext uri="{FF2B5EF4-FFF2-40B4-BE49-F238E27FC236}">
                <a16:creationId xmlns:a16="http://schemas.microsoft.com/office/drawing/2014/main" id="{7D6F7C1A-0524-4A47-908E-750041C69AAE}"/>
              </a:ext>
            </a:extLst>
          </p:cNvPr>
          <p:cNvSpPr>
            <a:spLocks noChangeShapeType="1"/>
          </p:cNvSpPr>
          <p:nvPr/>
        </p:nvSpPr>
        <p:spPr bwMode="auto">
          <a:xfrm>
            <a:off x="8062913" y="1127125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77" name="Line 909">
            <a:extLst>
              <a:ext uri="{FF2B5EF4-FFF2-40B4-BE49-F238E27FC236}">
                <a16:creationId xmlns:a16="http://schemas.microsoft.com/office/drawing/2014/main" id="{3A04C0D3-3093-4A09-99DE-2950640888C6}"/>
              </a:ext>
            </a:extLst>
          </p:cNvPr>
          <p:cNvSpPr>
            <a:spLocks noChangeShapeType="1"/>
          </p:cNvSpPr>
          <p:nvPr/>
        </p:nvSpPr>
        <p:spPr bwMode="auto">
          <a:xfrm>
            <a:off x="8062913" y="1241425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78" name="Line 910">
            <a:extLst>
              <a:ext uri="{FF2B5EF4-FFF2-40B4-BE49-F238E27FC236}">
                <a16:creationId xmlns:a16="http://schemas.microsoft.com/office/drawing/2014/main" id="{33B8439E-49B4-45F1-9CEE-BE7459480CBB}"/>
              </a:ext>
            </a:extLst>
          </p:cNvPr>
          <p:cNvSpPr>
            <a:spLocks noChangeShapeType="1"/>
          </p:cNvSpPr>
          <p:nvPr/>
        </p:nvSpPr>
        <p:spPr bwMode="auto">
          <a:xfrm>
            <a:off x="8062913" y="1355725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79" name="Line 911">
            <a:extLst>
              <a:ext uri="{FF2B5EF4-FFF2-40B4-BE49-F238E27FC236}">
                <a16:creationId xmlns:a16="http://schemas.microsoft.com/office/drawing/2014/main" id="{7AC48C53-B422-44CD-BF62-A9FFCF51144A}"/>
              </a:ext>
            </a:extLst>
          </p:cNvPr>
          <p:cNvSpPr>
            <a:spLocks noChangeShapeType="1"/>
          </p:cNvSpPr>
          <p:nvPr/>
        </p:nvSpPr>
        <p:spPr bwMode="auto">
          <a:xfrm>
            <a:off x="8062913" y="1470025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80" name="Line 912">
            <a:extLst>
              <a:ext uri="{FF2B5EF4-FFF2-40B4-BE49-F238E27FC236}">
                <a16:creationId xmlns:a16="http://schemas.microsoft.com/office/drawing/2014/main" id="{55DD459D-00B9-46DB-84A8-A2CBC9C29684}"/>
              </a:ext>
            </a:extLst>
          </p:cNvPr>
          <p:cNvSpPr>
            <a:spLocks noChangeShapeType="1"/>
          </p:cNvSpPr>
          <p:nvPr/>
        </p:nvSpPr>
        <p:spPr bwMode="auto">
          <a:xfrm>
            <a:off x="8062913" y="1584325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81" name="Line 913">
            <a:extLst>
              <a:ext uri="{FF2B5EF4-FFF2-40B4-BE49-F238E27FC236}">
                <a16:creationId xmlns:a16="http://schemas.microsoft.com/office/drawing/2014/main" id="{DB48AC35-1859-48DD-A497-172119C9CC98}"/>
              </a:ext>
            </a:extLst>
          </p:cNvPr>
          <p:cNvSpPr>
            <a:spLocks noChangeShapeType="1"/>
          </p:cNvSpPr>
          <p:nvPr/>
        </p:nvSpPr>
        <p:spPr bwMode="auto">
          <a:xfrm>
            <a:off x="8062913" y="1698625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82" name="Line 914">
            <a:extLst>
              <a:ext uri="{FF2B5EF4-FFF2-40B4-BE49-F238E27FC236}">
                <a16:creationId xmlns:a16="http://schemas.microsoft.com/office/drawing/2014/main" id="{28EBDCAC-05E9-4E6F-A33B-86A56765546E}"/>
              </a:ext>
            </a:extLst>
          </p:cNvPr>
          <p:cNvSpPr>
            <a:spLocks noChangeShapeType="1"/>
          </p:cNvSpPr>
          <p:nvPr/>
        </p:nvSpPr>
        <p:spPr bwMode="auto">
          <a:xfrm>
            <a:off x="8062913" y="1812925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83" name="Line 915">
            <a:extLst>
              <a:ext uri="{FF2B5EF4-FFF2-40B4-BE49-F238E27FC236}">
                <a16:creationId xmlns:a16="http://schemas.microsoft.com/office/drawing/2014/main" id="{3864F92A-6324-4ED8-8E46-54B9348A6A09}"/>
              </a:ext>
            </a:extLst>
          </p:cNvPr>
          <p:cNvSpPr>
            <a:spLocks noChangeShapeType="1"/>
          </p:cNvSpPr>
          <p:nvPr/>
        </p:nvSpPr>
        <p:spPr bwMode="auto">
          <a:xfrm>
            <a:off x="8062913" y="1927225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84" name="Line 916">
            <a:extLst>
              <a:ext uri="{FF2B5EF4-FFF2-40B4-BE49-F238E27FC236}">
                <a16:creationId xmlns:a16="http://schemas.microsoft.com/office/drawing/2014/main" id="{21B9A6A5-3151-4697-A68D-3CC31417E3E7}"/>
              </a:ext>
            </a:extLst>
          </p:cNvPr>
          <p:cNvSpPr>
            <a:spLocks noChangeShapeType="1"/>
          </p:cNvSpPr>
          <p:nvPr/>
        </p:nvSpPr>
        <p:spPr bwMode="auto">
          <a:xfrm>
            <a:off x="8062913" y="2041525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85" name="Line 917">
            <a:extLst>
              <a:ext uri="{FF2B5EF4-FFF2-40B4-BE49-F238E27FC236}">
                <a16:creationId xmlns:a16="http://schemas.microsoft.com/office/drawing/2014/main" id="{3D3984DC-81EC-44D8-B0AF-09161D2BCBFF}"/>
              </a:ext>
            </a:extLst>
          </p:cNvPr>
          <p:cNvSpPr>
            <a:spLocks noChangeShapeType="1"/>
          </p:cNvSpPr>
          <p:nvPr/>
        </p:nvSpPr>
        <p:spPr bwMode="auto">
          <a:xfrm>
            <a:off x="8062913" y="2155825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86" name="Line 918">
            <a:extLst>
              <a:ext uri="{FF2B5EF4-FFF2-40B4-BE49-F238E27FC236}">
                <a16:creationId xmlns:a16="http://schemas.microsoft.com/office/drawing/2014/main" id="{FBA52A81-F46E-46D6-AA72-19530D684FBF}"/>
              </a:ext>
            </a:extLst>
          </p:cNvPr>
          <p:cNvSpPr>
            <a:spLocks noChangeShapeType="1"/>
          </p:cNvSpPr>
          <p:nvPr/>
        </p:nvSpPr>
        <p:spPr bwMode="auto">
          <a:xfrm>
            <a:off x="8062913" y="2268538"/>
            <a:ext cx="1587" cy="74612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87" name="Line 919">
            <a:extLst>
              <a:ext uri="{FF2B5EF4-FFF2-40B4-BE49-F238E27FC236}">
                <a16:creationId xmlns:a16="http://schemas.microsoft.com/office/drawing/2014/main" id="{EB659968-04D0-4048-A189-004F55BCFD55}"/>
              </a:ext>
            </a:extLst>
          </p:cNvPr>
          <p:cNvSpPr>
            <a:spLocks noChangeShapeType="1"/>
          </p:cNvSpPr>
          <p:nvPr/>
        </p:nvSpPr>
        <p:spPr bwMode="auto">
          <a:xfrm>
            <a:off x="8062913" y="2382838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88" name="Line 920">
            <a:extLst>
              <a:ext uri="{FF2B5EF4-FFF2-40B4-BE49-F238E27FC236}">
                <a16:creationId xmlns:a16="http://schemas.microsoft.com/office/drawing/2014/main" id="{2B62A75A-085F-474A-B2E5-B48DE8DB8120}"/>
              </a:ext>
            </a:extLst>
          </p:cNvPr>
          <p:cNvSpPr>
            <a:spLocks noChangeShapeType="1"/>
          </p:cNvSpPr>
          <p:nvPr/>
        </p:nvSpPr>
        <p:spPr bwMode="auto">
          <a:xfrm>
            <a:off x="8062913" y="2497138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89" name="Line 921">
            <a:extLst>
              <a:ext uri="{FF2B5EF4-FFF2-40B4-BE49-F238E27FC236}">
                <a16:creationId xmlns:a16="http://schemas.microsoft.com/office/drawing/2014/main" id="{5D980EEF-3B93-4643-9A2F-6599F8ECBB8B}"/>
              </a:ext>
            </a:extLst>
          </p:cNvPr>
          <p:cNvSpPr>
            <a:spLocks noChangeShapeType="1"/>
          </p:cNvSpPr>
          <p:nvPr/>
        </p:nvSpPr>
        <p:spPr bwMode="auto">
          <a:xfrm>
            <a:off x="8062913" y="2611438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90" name="Line 922">
            <a:extLst>
              <a:ext uri="{FF2B5EF4-FFF2-40B4-BE49-F238E27FC236}">
                <a16:creationId xmlns:a16="http://schemas.microsoft.com/office/drawing/2014/main" id="{FB23BBD6-57D9-4294-B546-43CBADAD7FBE}"/>
              </a:ext>
            </a:extLst>
          </p:cNvPr>
          <p:cNvSpPr>
            <a:spLocks noChangeShapeType="1"/>
          </p:cNvSpPr>
          <p:nvPr/>
        </p:nvSpPr>
        <p:spPr bwMode="auto">
          <a:xfrm>
            <a:off x="8062913" y="2725738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91" name="Line 923">
            <a:extLst>
              <a:ext uri="{FF2B5EF4-FFF2-40B4-BE49-F238E27FC236}">
                <a16:creationId xmlns:a16="http://schemas.microsoft.com/office/drawing/2014/main" id="{9C759218-3184-4209-9590-ECBA8CA45A30}"/>
              </a:ext>
            </a:extLst>
          </p:cNvPr>
          <p:cNvSpPr>
            <a:spLocks noChangeShapeType="1"/>
          </p:cNvSpPr>
          <p:nvPr/>
        </p:nvSpPr>
        <p:spPr bwMode="auto">
          <a:xfrm>
            <a:off x="8062913" y="2840038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92" name="Line 924">
            <a:extLst>
              <a:ext uri="{FF2B5EF4-FFF2-40B4-BE49-F238E27FC236}">
                <a16:creationId xmlns:a16="http://schemas.microsoft.com/office/drawing/2014/main" id="{808B3949-405F-42D1-A369-B9AC205C6F51}"/>
              </a:ext>
            </a:extLst>
          </p:cNvPr>
          <p:cNvSpPr>
            <a:spLocks noChangeShapeType="1"/>
          </p:cNvSpPr>
          <p:nvPr/>
        </p:nvSpPr>
        <p:spPr bwMode="auto">
          <a:xfrm>
            <a:off x="8062913" y="2954338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93" name="Line 925">
            <a:extLst>
              <a:ext uri="{FF2B5EF4-FFF2-40B4-BE49-F238E27FC236}">
                <a16:creationId xmlns:a16="http://schemas.microsoft.com/office/drawing/2014/main" id="{A364D80A-C449-4E55-B18C-2EB91BA1CA69}"/>
              </a:ext>
            </a:extLst>
          </p:cNvPr>
          <p:cNvSpPr>
            <a:spLocks noChangeShapeType="1"/>
          </p:cNvSpPr>
          <p:nvPr/>
        </p:nvSpPr>
        <p:spPr bwMode="auto">
          <a:xfrm>
            <a:off x="8062913" y="3068638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94" name="Line 926">
            <a:extLst>
              <a:ext uri="{FF2B5EF4-FFF2-40B4-BE49-F238E27FC236}">
                <a16:creationId xmlns:a16="http://schemas.microsoft.com/office/drawing/2014/main" id="{9F4AE9BF-1E1E-49C3-A965-21A4EA58471D}"/>
              </a:ext>
            </a:extLst>
          </p:cNvPr>
          <p:cNvSpPr>
            <a:spLocks noChangeShapeType="1"/>
          </p:cNvSpPr>
          <p:nvPr/>
        </p:nvSpPr>
        <p:spPr bwMode="auto">
          <a:xfrm>
            <a:off x="8062913" y="3182938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95" name="Line 927">
            <a:extLst>
              <a:ext uri="{FF2B5EF4-FFF2-40B4-BE49-F238E27FC236}">
                <a16:creationId xmlns:a16="http://schemas.microsoft.com/office/drawing/2014/main" id="{F057F60A-1EE6-42AE-8AAD-3617B985A6ED}"/>
              </a:ext>
            </a:extLst>
          </p:cNvPr>
          <p:cNvSpPr>
            <a:spLocks noChangeShapeType="1"/>
          </p:cNvSpPr>
          <p:nvPr/>
        </p:nvSpPr>
        <p:spPr bwMode="auto">
          <a:xfrm>
            <a:off x="8062913" y="3297238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96" name="Line 928">
            <a:extLst>
              <a:ext uri="{FF2B5EF4-FFF2-40B4-BE49-F238E27FC236}">
                <a16:creationId xmlns:a16="http://schemas.microsoft.com/office/drawing/2014/main" id="{75961898-333D-4D8D-A69C-C3E7AE149ED1}"/>
              </a:ext>
            </a:extLst>
          </p:cNvPr>
          <p:cNvSpPr>
            <a:spLocks noChangeShapeType="1"/>
          </p:cNvSpPr>
          <p:nvPr/>
        </p:nvSpPr>
        <p:spPr bwMode="auto">
          <a:xfrm>
            <a:off x="8062913" y="3411538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97" name="Line 929">
            <a:extLst>
              <a:ext uri="{FF2B5EF4-FFF2-40B4-BE49-F238E27FC236}">
                <a16:creationId xmlns:a16="http://schemas.microsoft.com/office/drawing/2014/main" id="{A4B79C75-AB1C-4F2E-BE84-88380CCF88C0}"/>
              </a:ext>
            </a:extLst>
          </p:cNvPr>
          <p:cNvSpPr>
            <a:spLocks noChangeShapeType="1"/>
          </p:cNvSpPr>
          <p:nvPr/>
        </p:nvSpPr>
        <p:spPr bwMode="auto">
          <a:xfrm>
            <a:off x="8062913" y="3525838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98" name="Line 930">
            <a:extLst>
              <a:ext uri="{FF2B5EF4-FFF2-40B4-BE49-F238E27FC236}">
                <a16:creationId xmlns:a16="http://schemas.microsoft.com/office/drawing/2014/main" id="{3736BB3D-B482-4EC6-8FEE-DBAD269A45DC}"/>
              </a:ext>
            </a:extLst>
          </p:cNvPr>
          <p:cNvSpPr>
            <a:spLocks noChangeShapeType="1"/>
          </p:cNvSpPr>
          <p:nvPr/>
        </p:nvSpPr>
        <p:spPr bwMode="auto">
          <a:xfrm>
            <a:off x="8062913" y="3640138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99" name="Line 931">
            <a:extLst>
              <a:ext uri="{FF2B5EF4-FFF2-40B4-BE49-F238E27FC236}">
                <a16:creationId xmlns:a16="http://schemas.microsoft.com/office/drawing/2014/main" id="{AF457CB0-8E81-4E6C-A1F4-DA3EC0BCCFE7}"/>
              </a:ext>
            </a:extLst>
          </p:cNvPr>
          <p:cNvSpPr>
            <a:spLocks noChangeShapeType="1"/>
          </p:cNvSpPr>
          <p:nvPr/>
        </p:nvSpPr>
        <p:spPr bwMode="auto">
          <a:xfrm>
            <a:off x="8062913" y="3754438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00" name="Line 932">
            <a:extLst>
              <a:ext uri="{FF2B5EF4-FFF2-40B4-BE49-F238E27FC236}">
                <a16:creationId xmlns:a16="http://schemas.microsoft.com/office/drawing/2014/main" id="{8259647C-7869-47E4-AF6A-11B9329CA637}"/>
              </a:ext>
            </a:extLst>
          </p:cNvPr>
          <p:cNvSpPr>
            <a:spLocks noChangeShapeType="1"/>
          </p:cNvSpPr>
          <p:nvPr/>
        </p:nvSpPr>
        <p:spPr bwMode="auto">
          <a:xfrm>
            <a:off x="8062913" y="3868738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01" name="Line 933">
            <a:extLst>
              <a:ext uri="{FF2B5EF4-FFF2-40B4-BE49-F238E27FC236}">
                <a16:creationId xmlns:a16="http://schemas.microsoft.com/office/drawing/2014/main" id="{698F0620-4869-41D4-A506-8B22FC6C9043}"/>
              </a:ext>
            </a:extLst>
          </p:cNvPr>
          <p:cNvSpPr>
            <a:spLocks noChangeShapeType="1"/>
          </p:cNvSpPr>
          <p:nvPr/>
        </p:nvSpPr>
        <p:spPr bwMode="auto">
          <a:xfrm>
            <a:off x="8062913" y="3983038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02" name="Line 934">
            <a:extLst>
              <a:ext uri="{FF2B5EF4-FFF2-40B4-BE49-F238E27FC236}">
                <a16:creationId xmlns:a16="http://schemas.microsoft.com/office/drawing/2014/main" id="{32D293CC-7FEF-4A1C-9DA5-890AEB0E3EBF}"/>
              </a:ext>
            </a:extLst>
          </p:cNvPr>
          <p:cNvSpPr>
            <a:spLocks noChangeShapeType="1"/>
          </p:cNvSpPr>
          <p:nvPr/>
        </p:nvSpPr>
        <p:spPr bwMode="auto">
          <a:xfrm>
            <a:off x="8062913" y="4097338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03" name="Line 935">
            <a:extLst>
              <a:ext uri="{FF2B5EF4-FFF2-40B4-BE49-F238E27FC236}">
                <a16:creationId xmlns:a16="http://schemas.microsoft.com/office/drawing/2014/main" id="{B0408D2A-FB9C-48D0-BBCF-54738C71EC78}"/>
              </a:ext>
            </a:extLst>
          </p:cNvPr>
          <p:cNvSpPr>
            <a:spLocks noChangeShapeType="1"/>
          </p:cNvSpPr>
          <p:nvPr/>
        </p:nvSpPr>
        <p:spPr bwMode="auto">
          <a:xfrm>
            <a:off x="8062913" y="4211638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04" name="Line 936">
            <a:extLst>
              <a:ext uri="{FF2B5EF4-FFF2-40B4-BE49-F238E27FC236}">
                <a16:creationId xmlns:a16="http://schemas.microsoft.com/office/drawing/2014/main" id="{83FBDC8B-D6F6-4CE5-B484-4BA974C2B80B}"/>
              </a:ext>
            </a:extLst>
          </p:cNvPr>
          <p:cNvSpPr>
            <a:spLocks noChangeShapeType="1"/>
          </p:cNvSpPr>
          <p:nvPr/>
        </p:nvSpPr>
        <p:spPr bwMode="auto">
          <a:xfrm>
            <a:off x="8062913" y="4325938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05" name="Line 937">
            <a:extLst>
              <a:ext uri="{FF2B5EF4-FFF2-40B4-BE49-F238E27FC236}">
                <a16:creationId xmlns:a16="http://schemas.microsoft.com/office/drawing/2014/main" id="{ACC8E2C5-1BF2-4C48-B808-A88DE2707174}"/>
              </a:ext>
            </a:extLst>
          </p:cNvPr>
          <p:cNvSpPr>
            <a:spLocks noChangeShapeType="1"/>
          </p:cNvSpPr>
          <p:nvPr/>
        </p:nvSpPr>
        <p:spPr bwMode="auto">
          <a:xfrm>
            <a:off x="8062913" y="4440238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06" name="Line 938">
            <a:extLst>
              <a:ext uri="{FF2B5EF4-FFF2-40B4-BE49-F238E27FC236}">
                <a16:creationId xmlns:a16="http://schemas.microsoft.com/office/drawing/2014/main" id="{6822AC5F-8EC5-4973-856D-7FC0355C67A7}"/>
              </a:ext>
            </a:extLst>
          </p:cNvPr>
          <p:cNvSpPr>
            <a:spLocks noChangeShapeType="1"/>
          </p:cNvSpPr>
          <p:nvPr/>
        </p:nvSpPr>
        <p:spPr bwMode="auto">
          <a:xfrm>
            <a:off x="8062913" y="4552950"/>
            <a:ext cx="1587" cy="74613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07" name="Line 939">
            <a:extLst>
              <a:ext uri="{FF2B5EF4-FFF2-40B4-BE49-F238E27FC236}">
                <a16:creationId xmlns:a16="http://schemas.microsoft.com/office/drawing/2014/main" id="{BD6F39D0-FEAC-49A7-8D3B-7F4D85FAF683}"/>
              </a:ext>
            </a:extLst>
          </p:cNvPr>
          <p:cNvSpPr>
            <a:spLocks noChangeShapeType="1"/>
          </p:cNvSpPr>
          <p:nvPr/>
        </p:nvSpPr>
        <p:spPr bwMode="auto">
          <a:xfrm>
            <a:off x="8062913" y="4667250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08" name="Line 940">
            <a:extLst>
              <a:ext uri="{FF2B5EF4-FFF2-40B4-BE49-F238E27FC236}">
                <a16:creationId xmlns:a16="http://schemas.microsoft.com/office/drawing/2014/main" id="{9F7A9560-3EAA-498E-B47A-1AC3F24BB377}"/>
              </a:ext>
            </a:extLst>
          </p:cNvPr>
          <p:cNvSpPr>
            <a:spLocks noChangeShapeType="1"/>
          </p:cNvSpPr>
          <p:nvPr/>
        </p:nvSpPr>
        <p:spPr bwMode="auto">
          <a:xfrm>
            <a:off x="8062913" y="4781550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09" name="Line 941">
            <a:extLst>
              <a:ext uri="{FF2B5EF4-FFF2-40B4-BE49-F238E27FC236}">
                <a16:creationId xmlns:a16="http://schemas.microsoft.com/office/drawing/2014/main" id="{00E8673F-F24C-4DEE-A32D-132AC7F77351}"/>
              </a:ext>
            </a:extLst>
          </p:cNvPr>
          <p:cNvSpPr>
            <a:spLocks noChangeShapeType="1"/>
          </p:cNvSpPr>
          <p:nvPr/>
        </p:nvSpPr>
        <p:spPr bwMode="auto">
          <a:xfrm>
            <a:off x="8062913" y="4895850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10" name="Line 942">
            <a:extLst>
              <a:ext uri="{FF2B5EF4-FFF2-40B4-BE49-F238E27FC236}">
                <a16:creationId xmlns:a16="http://schemas.microsoft.com/office/drawing/2014/main" id="{F670A07C-128A-4623-ACB1-91BC5EFD6199}"/>
              </a:ext>
            </a:extLst>
          </p:cNvPr>
          <p:cNvSpPr>
            <a:spLocks noChangeShapeType="1"/>
          </p:cNvSpPr>
          <p:nvPr/>
        </p:nvSpPr>
        <p:spPr bwMode="auto">
          <a:xfrm>
            <a:off x="8062913" y="5010150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11" name="Line 943">
            <a:extLst>
              <a:ext uri="{FF2B5EF4-FFF2-40B4-BE49-F238E27FC236}">
                <a16:creationId xmlns:a16="http://schemas.microsoft.com/office/drawing/2014/main" id="{A5841763-68BC-4EA8-8A06-BA52D706AD35}"/>
              </a:ext>
            </a:extLst>
          </p:cNvPr>
          <p:cNvSpPr>
            <a:spLocks noChangeShapeType="1"/>
          </p:cNvSpPr>
          <p:nvPr/>
        </p:nvSpPr>
        <p:spPr bwMode="auto">
          <a:xfrm>
            <a:off x="8062913" y="5124450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12" name="Line 944">
            <a:extLst>
              <a:ext uri="{FF2B5EF4-FFF2-40B4-BE49-F238E27FC236}">
                <a16:creationId xmlns:a16="http://schemas.microsoft.com/office/drawing/2014/main" id="{B821B017-D172-4533-BCE7-8E9FC3091952}"/>
              </a:ext>
            </a:extLst>
          </p:cNvPr>
          <p:cNvSpPr>
            <a:spLocks noChangeShapeType="1"/>
          </p:cNvSpPr>
          <p:nvPr/>
        </p:nvSpPr>
        <p:spPr bwMode="auto">
          <a:xfrm>
            <a:off x="8062913" y="5238750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13" name="Line 945">
            <a:extLst>
              <a:ext uri="{FF2B5EF4-FFF2-40B4-BE49-F238E27FC236}">
                <a16:creationId xmlns:a16="http://schemas.microsoft.com/office/drawing/2014/main" id="{38D6B953-BB21-403F-97C4-413EA2ACE57E}"/>
              </a:ext>
            </a:extLst>
          </p:cNvPr>
          <p:cNvSpPr>
            <a:spLocks noChangeShapeType="1"/>
          </p:cNvSpPr>
          <p:nvPr/>
        </p:nvSpPr>
        <p:spPr bwMode="auto">
          <a:xfrm>
            <a:off x="8062913" y="5353050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14" name="Line 946">
            <a:extLst>
              <a:ext uri="{FF2B5EF4-FFF2-40B4-BE49-F238E27FC236}">
                <a16:creationId xmlns:a16="http://schemas.microsoft.com/office/drawing/2014/main" id="{063960D1-82DC-4F39-9CBE-A1D307775C70}"/>
              </a:ext>
            </a:extLst>
          </p:cNvPr>
          <p:cNvSpPr>
            <a:spLocks noChangeShapeType="1"/>
          </p:cNvSpPr>
          <p:nvPr/>
        </p:nvSpPr>
        <p:spPr bwMode="auto">
          <a:xfrm>
            <a:off x="8062913" y="5467350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15" name="Line 947">
            <a:extLst>
              <a:ext uri="{FF2B5EF4-FFF2-40B4-BE49-F238E27FC236}">
                <a16:creationId xmlns:a16="http://schemas.microsoft.com/office/drawing/2014/main" id="{54092C0E-6188-46A7-A492-673DC61E72FF}"/>
              </a:ext>
            </a:extLst>
          </p:cNvPr>
          <p:cNvSpPr>
            <a:spLocks noChangeShapeType="1"/>
          </p:cNvSpPr>
          <p:nvPr/>
        </p:nvSpPr>
        <p:spPr bwMode="auto">
          <a:xfrm>
            <a:off x="8062913" y="5581650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16" name="Line 948">
            <a:extLst>
              <a:ext uri="{FF2B5EF4-FFF2-40B4-BE49-F238E27FC236}">
                <a16:creationId xmlns:a16="http://schemas.microsoft.com/office/drawing/2014/main" id="{6098FDA4-2D42-4A4C-9213-ADF77FE7C909}"/>
              </a:ext>
            </a:extLst>
          </p:cNvPr>
          <p:cNvSpPr>
            <a:spLocks noChangeShapeType="1"/>
          </p:cNvSpPr>
          <p:nvPr/>
        </p:nvSpPr>
        <p:spPr bwMode="auto">
          <a:xfrm>
            <a:off x="8062913" y="5695950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17" name="Line 949">
            <a:extLst>
              <a:ext uri="{FF2B5EF4-FFF2-40B4-BE49-F238E27FC236}">
                <a16:creationId xmlns:a16="http://schemas.microsoft.com/office/drawing/2014/main" id="{C5862859-3739-4821-AA6E-B52C5D040949}"/>
              </a:ext>
            </a:extLst>
          </p:cNvPr>
          <p:cNvSpPr>
            <a:spLocks noChangeShapeType="1"/>
          </p:cNvSpPr>
          <p:nvPr/>
        </p:nvSpPr>
        <p:spPr bwMode="auto">
          <a:xfrm>
            <a:off x="8062913" y="5810250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18" name="Line 950">
            <a:extLst>
              <a:ext uri="{FF2B5EF4-FFF2-40B4-BE49-F238E27FC236}">
                <a16:creationId xmlns:a16="http://schemas.microsoft.com/office/drawing/2014/main" id="{B3612162-1E37-40DC-ADE2-6D191E02F1BF}"/>
              </a:ext>
            </a:extLst>
          </p:cNvPr>
          <p:cNvSpPr>
            <a:spLocks noChangeShapeType="1"/>
          </p:cNvSpPr>
          <p:nvPr/>
        </p:nvSpPr>
        <p:spPr bwMode="auto">
          <a:xfrm>
            <a:off x="8062913" y="5924550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19" name="Line 956">
            <a:extLst>
              <a:ext uri="{FF2B5EF4-FFF2-40B4-BE49-F238E27FC236}">
                <a16:creationId xmlns:a16="http://schemas.microsoft.com/office/drawing/2014/main" id="{CAEA20D0-BF43-4878-8F54-DA3D25008E9A}"/>
              </a:ext>
            </a:extLst>
          </p:cNvPr>
          <p:cNvSpPr>
            <a:spLocks noChangeShapeType="1"/>
          </p:cNvSpPr>
          <p:nvPr/>
        </p:nvSpPr>
        <p:spPr bwMode="auto">
          <a:xfrm>
            <a:off x="8420100" y="1012825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20" name="Line 957">
            <a:extLst>
              <a:ext uri="{FF2B5EF4-FFF2-40B4-BE49-F238E27FC236}">
                <a16:creationId xmlns:a16="http://schemas.microsoft.com/office/drawing/2014/main" id="{AC957AA3-91F5-460D-ACF2-776DF4EDFEB8}"/>
              </a:ext>
            </a:extLst>
          </p:cNvPr>
          <p:cNvSpPr>
            <a:spLocks noChangeShapeType="1"/>
          </p:cNvSpPr>
          <p:nvPr/>
        </p:nvSpPr>
        <p:spPr bwMode="auto">
          <a:xfrm>
            <a:off x="8420100" y="1127125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21" name="Line 958">
            <a:extLst>
              <a:ext uri="{FF2B5EF4-FFF2-40B4-BE49-F238E27FC236}">
                <a16:creationId xmlns:a16="http://schemas.microsoft.com/office/drawing/2014/main" id="{2582275F-B44F-4F62-A56C-E004227A5CEE}"/>
              </a:ext>
            </a:extLst>
          </p:cNvPr>
          <p:cNvSpPr>
            <a:spLocks noChangeShapeType="1"/>
          </p:cNvSpPr>
          <p:nvPr/>
        </p:nvSpPr>
        <p:spPr bwMode="auto">
          <a:xfrm>
            <a:off x="8420100" y="1241425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22" name="Line 959">
            <a:extLst>
              <a:ext uri="{FF2B5EF4-FFF2-40B4-BE49-F238E27FC236}">
                <a16:creationId xmlns:a16="http://schemas.microsoft.com/office/drawing/2014/main" id="{4D1D6A7E-D3BD-4345-953E-206DB1173BF0}"/>
              </a:ext>
            </a:extLst>
          </p:cNvPr>
          <p:cNvSpPr>
            <a:spLocks noChangeShapeType="1"/>
          </p:cNvSpPr>
          <p:nvPr/>
        </p:nvSpPr>
        <p:spPr bwMode="auto">
          <a:xfrm>
            <a:off x="8420100" y="1355725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23" name="Line 960">
            <a:extLst>
              <a:ext uri="{FF2B5EF4-FFF2-40B4-BE49-F238E27FC236}">
                <a16:creationId xmlns:a16="http://schemas.microsoft.com/office/drawing/2014/main" id="{5189CF4C-D85C-4CDA-8B8B-F245D4170D5C}"/>
              </a:ext>
            </a:extLst>
          </p:cNvPr>
          <p:cNvSpPr>
            <a:spLocks noChangeShapeType="1"/>
          </p:cNvSpPr>
          <p:nvPr/>
        </p:nvSpPr>
        <p:spPr bwMode="auto">
          <a:xfrm>
            <a:off x="8420100" y="1470025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24" name="Line 961">
            <a:extLst>
              <a:ext uri="{FF2B5EF4-FFF2-40B4-BE49-F238E27FC236}">
                <a16:creationId xmlns:a16="http://schemas.microsoft.com/office/drawing/2014/main" id="{DB92081C-1092-462F-9BF3-5A0B9E4BB9A5}"/>
              </a:ext>
            </a:extLst>
          </p:cNvPr>
          <p:cNvSpPr>
            <a:spLocks noChangeShapeType="1"/>
          </p:cNvSpPr>
          <p:nvPr/>
        </p:nvSpPr>
        <p:spPr bwMode="auto">
          <a:xfrm>
            <a:off x="8420100" y="1584325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25" name="Line 962">
            <a:extLst>
              <a:ext uri="{FF2B5EF4-FFF2-40B4-BE49-F238E27FC236}">
                <a16:creationId xmlns:a16="http://schemas.microsoft.com/office/drawing/2014/main" id="{F12F5C7C-5857-4D9D-9675-7B6665B82D01}"/>
              </a:ext>
            </a:extLst>
          </p:cNvPr>
          <p:cNvSpPr>
            <a:spLocks noChangeShapeType="1"/>
          </p:cNvSpPr>
          <p:nvPr/>
        </p:nvSpPr>
        <p:spPr bwMode="auto">
          <a:xfrm>
            <a:off x="8420100" y="1698625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26" name="Line 963">
            <a:extLst>
              <a:ext uri="{FF2B5EF4-FFF2-40B4-BE49-F238E27FC236}">
                <a16:creationId xmlns:a16="http://schemas.microsoft.com/office/drawing/2014/main" id="{5EEFFDEE-5370-4509-A2CF-26019EA45DC9}"/>
              </a:ext>
            </a:extLst>
          </p:cNvPr>
          <p:cNvSpPr>
            <a:spLocks noChangeShapeType="1"/>
          </p:cNvSpPr>
          <p:nvPr/>
        </p:nvSpPr>
        <p:spPr bwMode="auto">
          <a:xfrm>
            <a:off x="8420100" y="1812925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27" name="Line 964">
            <a:extLst>
              <a:ext uri="{FF2B5EF4-FFF2-40B4-BE49-F238E27FC236}">
                <a16:creationId xmlns:a16="http://schemas.microsoft.com/office/drawing/2014/main" id="{65725158-6AF9-4C9E-8F81-659A55F0FCF8}"/>
              </a:ext>
            </a:extLst>
          </p:cNvPr>
          <p:cNvSpPr>
            <a:spLocks noChangeShapeType="1"/>
          </p:cNvSpPr>
          <p:nvPr/>
        </p:nvSpPr>
        <p:spPr bwMode="auto">
          <a:xfrm>
            <a:off x="8420100" y="1927225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28" name="Line 965">
            <a:extLst>
              <a:ext uri="{FF2B5EF4-FFF2-40B4-BE49-F238E27FC236}">
                <a16:creationId xmlns:a16="http://schemas.microsoft.com/office/drawing/2014/main" id="{DABE16E6-61C9-4151-9242-815601F38C70}"/>
              </a:ext>
            </a:extLst>
          </p:cNvPr>
          <p:cNvSpPr>
            <a:spLocks noChangeShapeType="1"/>
          </p:cNvSpPr>
          <p:nvPr/>
        </p:nvSpPr>
        <p:spPr bwMode="auto">
          <a:xfrm>
            <a:off x="8420100" y="2041525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29" name="Line 966">
            <a:extLst>
              <a:ext uri="{FF2B5EF4-FFF2-40B4-BE49-F238E27FC236}">
                <a16:creationId xmlns:a16="http://schemas.microsoft.com/office/drawing/2014/main" id="{83FE2169-DF97-40C6-BDE2-627553C3BA43}"/>
              </a:ext>
            </a:extLst>
          </p:cNvPr>
          <p:cNvSpPr>
            <a:spLocks noChangeShapeType="1"/>
          </p:cNvSpPr>
          <p:nvPr/>
        </p:nvSpPr>
        <p:spPr bwMode="auto">
          <a:xfrm>
            <a:off x="8420100" y="2155825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30" name="Line 967">
            <a:extLst>
              <a:ext uri="{FF2B5EF4-FFF2-40B4-BE49-F238E27FC236}">
                <a16:creationId xmlns:a16="http://schemas.microsoft.com/office/drawing/2014/main" id="{F03CA9FE-4BFF-4B3A-ACE6-538FE437A6C5}"/>
              </a:ext>
            </a:extLst>
          </p:cNvPr>
          <p:cNvSpPr>
            <a:spLocks noChangeShapeType="1"/>
          </p:cNvSpPr>
          <p:nvPr/>
        </p:nvSpPr>
        <p:spPr bwMode="auto">
          <a:xfrm>
            <a:off x="8420100" y="2268538"/>
            <a:ext cx="1588" cy="74612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31" name="Line 968">
            <a:extLst>
              <a:ext uri="{FF2B5EF4-FFF2-40B4-BE49-F238E27FC236}">
                <a16:creationId xmlns:a16="http://schemas.microsoft.com/office/drawing/2014/main" id="{DE95B89F-3889-437B-A494-BDCF5AC8A493}"/>
              </a:ext>
            </a:extLst>
          </p:cNvPr>
          <p:cNvSpPr>
            <a:spLocks noChangeShapeType="1"/>
          </p:cNvSpPr>
          <p:nvPr/>
        </p:nvSpPr>
        <p:spPr bwMode="auto">
          <a:xfrm>
            <a:off x="8420100" y="23828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32" name="Line 969">
            <a:extLst>
              <a:ext uri="{FF2B5EF4-FFF2-40B4-BE49-F238E27FC236}">
                <a16:creationId xmlns:a16="http://schemas.microsoft.com/office/drawing/2014/main" id="{610BAB9F-0BC7-4289-B2C2-642F1CAF59E1}"/>
              </a:ext>
            </a:extLst>
          </p:cNvPr>
          <p:cNvSpPr>
            <a:spLocks noChangeShapeType="1"/>
          </p:cNvSpPr>
          <p:nvPr/>
        </p:nvSpPr>
        <p:spPr bwMode="auto">
          <a:xfrm>
            <a:off x="8420100" y="24971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33" name="Line 970">
            <a:extLst>
              <a:ext uri="{FF2B5EF4-FFF2-40B4-BE49-F238E27FC236}">
                <a16:creationId xmlns:a16="http://schemas.microsoft.com/office/drawing/2014/main" id="{F90D21D7-D027-404D-961A-818E5F744AC8}"/>
              </a:ext>
            </a:extLst>
          </p:cNvPr>
          <p:cNvSpPr>
            <a:spLocks noChangeShapeType="1"/>
          </p:cNvSpPr>
          <p:nvPr/>
        </p:nvSpPr>
        <p:spPr bwMode="auto">
          <a:xfrm>
            <a:off x="8420100" y="26114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34" name="Line 971">
            <a:extLst>
              <a:ext uri="{FF2B5EF4-FFF2-40B4-BE49-F238E27FC236}">
                <a16:creationId xmlns:a16="http://schemas.microsoft.com/office/drawing/2014/main" id="{E150C22F-7885-4F2D-A85C-FF45D95188B4}"/>
              </a:ext>
            </a:extLst>
          </p:cNvPr>
          <p:cNvSpPr>
            <a:spLocks noChangeShapeType="1"/>
          </p:cNvSpPr>
          <p:nvPr/>
        </p:nvSpPr>
        <p:spPr bwMode="auto">
          <a:xfrm>
            <a:off x="8420100" y="27257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35" name="Line 972">
            <a:extLst>
              <a:ext uri="{FF2B5EF4-FFF2-40B4-BE49-F238E27FC236}">
                <a16:creationId xmlns:a16="http://schemas.microsoft.com/office/drawing/2014/main" id="{C4E9D06A-6579-4FFE-866C-8514D4AA8458}"/>
              </a:ext>
            </a:extLst>
          </p:cNvPr>
          <p:cNvSpPr>
            <a:spLocks noChangeShapeType="1"/>
          </p:cNvSpPr>
          <p:nvPr/>
        </p:nvSpPr>
        <p:spPr bwMode="auto">
          <a:xfrm>
            <a:off x="8420100" y="28400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36" name="Line 973">
            <a:extLst>
              <a:ext uri="{FF2B5EF4-FFF2-40B4-BE49-F238E27FC236}">
                <a16:creationId xmlns:a16="http://schemas.microsoft.com/office/drawing/2014/main" id="{931ACC4A-115C-4EFC-B546-827ECC6CA986}"/>
              </a:ext>
            </a:extLst>
          </p:cNvPr>
          <p:cNvSpPr>
            <a:spLocks noChangeShapeType="1"/>
          </p:cNvSpPr>
          <p:nvPr/>
        </p:nvSpPr>
        <p:spPr bwMode="auto">
          <a:xfrm>
            <a:off x="8420100" y="29543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37" name="Line 974">
            <a:extLst>
              <a:ext uri="{FF2B5EF4-FFF2-40B4-BE49-F238E27FC236}">
                <a16:creationId xmlns:a16="http://schemas.microsoft.com/office/drawing/2014/main" id="{AB7B6B5B-8116-4701-8FDE-8FC330364053}"/>
              </a:ext>
            </a:extLst>
          </p:cNvPr>
          <p:cNvSpPr>
            <a:spLocks noChangeShapeType="1"/>
          </p:cNvSpPr>
          <p:nvPr/>
        </p:nvSpPr>
        <p:spPr bwMode="auto">
          <a:xfrm>
            <a:off x="8420100" y="30686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38" name="Line 975">
            <a:extLst>
              <a:ext uri="{FF2B5EF4-FFF2-40B4-BE49-F238E27FC236}">
                <a16:creationId xmlns:a16="http://schemas.microsoft.com/office/drawing/2014/main" id="{49FF047A-ED08-4877-8E8D-4DFCFF049B91}"/>
              </a:ext>
            </a:extLst>
          </p:cNvPr>
          <p:cNvSpPr>
            <a:spLocks noChangeShapeType="1"/>
          </p:cNvSpPr>
          <p:nvPr/>
        </p:nvSpPr>
        <p:spPr bwMode="auto">
          <a:xfrm>
            <a:off x="8420100" y="31829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39" name="Line 976">
            <a:extLst>
              <a:ext uri="{FF2B5EF4-FFF2-40B4-BE49-F238E27FC236}">
                <a16:creationId xmlns:a16="http://schemas.microsoft.com/office/drawing/2014/main" id="{4B7A7B19-804B-46E2-8DBC-B0823E6F2F59}"/>
              </a:ext>
            </a:extLst>
          </p:cNvPr>
          <p:cNvSpPr>
            <a:spLocks noChangeShapeType="1"/>
          </p:cNvSpPr>
          <p:nvPr/>
        </p:nvSpPr>
        <p:spPr bwMode="auto">
          <a:xfrm>
            <a:off x="8420100" y="32972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40" name="Line 977">
            <a:extLst>
              <a:ext uri="{FF2B5EF4-FFF2-40B4-BE49-F238E27FC236}">
                <a16:creationId xmlns:a16="http://schemas.microsoft.com/office/drawing/2014/main" id="{D9941C42-9D58-44E1-8222-410E5A16882B}"/>
              </a:ext>
            </a:extLst>
          </p:cNvPr>
          <p:cNvSpPr>
            <a:spLocks noChangeShapeType="1"/>
          </p:cNvSpPr>
          <p:nvPr/>
        </p:nvSpPr>
        <p:spPr bwMode="auto">
          <a:xfrm>
            <a:off x="8420100" y="34115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41" name="Line 978">
            <a:extLst>
              <a:ext uri="{FF2B5EF4-FFF2-40B4-BE49-F238E27FC236}">
                <a16:creationId xmlns:a16="http://schemas.microsoft.com/office/drawing/2014/main" id="{FC062681-7B2A-4D61-AD40-D5303F51E7A7}"/>
              </a:ext>
            </a:extLst>
          </p:cNvPr>
          <p:cNvSpPr>
            <a:spLocks noChangeShapeType="1"/>
          </p:cNvSpPr>
          <p:nvPr/>
        </p:nvSpPr>
        <p:spPr bwMode="auto">
          <a:xfrm>
            <a:off x="8420100" y="35258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42" name="Line 979">
            <a:extLst>
              <a:ext uri="{FF2B5EF4-FFF2-40B4-BE49-F238E27FC236}">
                <a16:creationId xmlns:a16="http://schemas.microsoft.com/office/drawing/2014/main" id="{32C67152-BA6A-4353-88FC-A52880E7FBB6}"/>
              </a:ext>
            </a:extLst>
          </p:cNvPr>
          <p:cNvSpPr>
            <a:spLocks noChangeShapeType="1"/>
          </p:cNvSpPr>
          <p:nvPr/>
        </p:nvSpPr>
        <p:spPr bwMode="auto">
          <a:xfrm>
            <a:off x="8420100" y="36401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43" name="Line 980">
            <a:extLst>
              <a:ext uri="{FF2B5EF4-FFF2-40B4-BE49-F238E27FC236}">
                <a16:creationId xmlns:a16="http://schemas.microsoft.com/office/drawing/2014/main" id="{92E5B04D-41EA-4C03-BC1A-BA9F2070683A}"/>
              </a:ext>
            </a:extLst>
          </p:cNvPr>
          <p:cNvSpPr>
            <a:spLocks noChangeShapeType="1"/>
          </p:cNvSpPr>
          <p:nvPr/>
        </p:nvSpPr>
        <p:spPr bwMode="auto">
          <a:xfrm>
            <a:off x="8420100" y="37544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44" name="Line 981">
            <a:extLst>
              <a:ext uri="{FF2B5EF4-FFF2-40B4-BE49-F238E27FC236}">
                <a16:creationId xmlns:a16="http://schemas.microsoft.com/office/drawing/2014/main" id="{0D42B418-3B5A-45D0-99F7-3219CF04AEC4}"/>
              </a:ext>
            </a:extLst>
          </p:cNvPr>
          <p:cNvSpPr>
            <a:spLocks noChangeShapeType="1"/>
          </p:cNvSpPr>
          <p:nvPr/>
        </p:nvSpPr>
        <p:spPr bwMode="auto">
          <a:xfrm>
            <a:off x="8420100" y="38687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45" name="Line 982">
            <a:extLst>
              <a:ext uri="{FF2B5EF4-FFF2-40B4-BE49-F238E27FC236}">
                <a16:creationId xmlns:a16="http://schemas.microsoft.com/office/drawing/2014/main" id="{1F60F8B0-5469-453D-B130-266CC59CFB84}"/>
              </a:ext>
            </a:extLst>
          </p:cNvPr>
          <p:cNvSpPr>
            <a:spLocks noChangeShapeType="1"/>
          </p:cNvSpPr>
          <p:nvPr/>
        </p:nvSpPr>
        <p:spPr bwMode="auto">
          <a:xfrm>
            <a:off x="8420100" y="39830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46" name="Line 983">
            <a:extLst>
              <a:ext uri="{FF2B5EF4-FFF2-40B4-BE49-F238E27FC236}">
                <a16:creationId xmlns:a16="http://schemas.microsoft.com/office/drawing/2014/main" id="{E6FCEBDB-653A-4830-960D-518D098189EA}"/>
              </a:ext>
            </a:extLst>
          </p:cNvPr>
          <p:cNvSpPr>
            <a:spLocks noChangeShapeType="1"/>
          </p:cNvSpPr>
          <p:nvPr/>
        </p:nvSpPr>
        <p:spPr bwMode="auto">
          <a:xfrm>
            <a:off x="8420100" y="40973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47" name="Line 984">
            <a:extLst>
              <a:ext uri="{FF2B5EF4-FFF2-40B4-BE49-F238E27FC236}">
                <a16:creationId xmlns:a16="http://schemas.microsoft.com/office/drawing/2014/main" id="{FB1543F3-4806-4E28-BA4C-D79529866612}"/>
              </a:ext>
            </a:extLst>
          </p:cNvPr>
          <p:cNvSpPr>
            <a:spLocks noChangeShapeType="1"/>
          </p:cNvSpPr>
          <p:nvPr/>
        </p:nvSpPr>
        <p:spPr bwMode="auto">
          <a:xfrm>
            <a:off x="8420100" y="42116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48" name="Line 985">
            <a:extLst>
              <a:ext uri="{FF2B5EF4-FFF2-40B4-BE49-F238E27FC236}">
                <a16:creationId xmlns:a16="http://schemas.microsoft.com/office/drawing/2014/main" id="{0ACC6662-CB47-493F-B118-72C573E21389}"/>
              </a:ext>
            </a:extLst>
          </p:cNvPr>
          <p:cNvSpPr>
            <a:spLocks noChangeShapeType="1"/>
          </p:cNvSpPr>
          <p:nvPr/>
        </p:nvSpPr>
        <p:spPr bwMode="auto">
          <a:xfrm>
            <a:off x="8420100" y="43259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49" name="Line 986">
            <a:extLst>
              <a:ext uri="{FF2B5EF4-FFF2-40B4-BE49-F238E27FC236}">
                <a16:creationId xmlns:a16="http://schemas.microsoft.com/office/drawing/2014/main" id="{986D5A1A-ED81-4BD1-A1B3-DE4985DD6AE8}"/>
              </a:ext>
            </a:extLst>
          </p:cNvPr>
          <p:cNvSpPr>
            <a:spLocks noChangeShapeType="1"/>
          </p:cNvSpPr>
          <p:nvPr/>
        </p:nvSpPr>
        <p:spPr bwMode="auto">
          <a:xfrm>
            <a:off x="8420100" y="4440238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50" name="Line 987">
            <a:extLst>
              <a:ext uri="{FF2B5EF4-FFF2-40B4-BE49-F238E27FC236}">
                <a16:creationId xmlns:a16="http://schemas.microsoft.com/office/drawing/2014/main" id="{0B8D609F-0821-47C9-9FDA-8888E22CE628}"/>
              </a:ext>
            </a:extLst>
          </p:cNvPr>
          <p:cNvSpPr>
            <a:spLocks noChangeShapeType="1"/>
          </p:cNvSpPr>
          <p:nvPr/>
        </p:nvSpPr>
        <p:spPr bwMode="auto">
          <a:xfrm>
            <a:off x="8420100" y="4552950"/>
            <a:ext cx="1588" cy="74613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51" name="Line 988">
            <a:extLst>
              <a:ext uri="{FF2B5EF4-FFF2-40B4-BE49-F238E27FC236}">
                <a16:creationId xmlns:a16="http://schemas.microsoft.com/office/drawing/2014/main" id="{DFCFA873-B20B-4406-9173-A06AAE5218EB}"/>
              </a:ext>
            </a:extLst>
          </p:cNvPr>
          <p:cNvSpPr>
            <a:spLocks noChangeShapeType="1"/>
          </p:cNvSpPr>
          <p:nvPr/>
        </p:nvSpPr>
        <p:spPr bwMode="auto">
          <a:xfrm>
            <a:off x="8420100" y="4667250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52" name="Line 989">
            <a:extLst>
              <a:ext uri="{FF2B5EF4-FFF2-40B4-BE49-F238E27FC236}">
                <a16:creationId xmlns:a16="http://schemas.microsoft.com/office/drawing/2014/main" id="{43BC050C-935A-422A-8AA7-2ADB07BC0867}"/>
              </a:ext>
            </a:extLst>
          </p:cNvPr>
          <p:cNvSpPr>
            <a:spLocks noChangeShapeType="1"/>
          </p:cNvSpPr>
          <p:nvPr/>
        </p:nvSpPr>
        <p:spPr bwMode="auto">
          <a:xfrm>
            <a:off x="8420100" y="4781550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53" name="Line 990">
            <a:extLst>
              <a:ext uri="{FF2B5EF4-FFF2-40B4-BE49-F238E27FC236}">
                <a16:creationId xmlns:a16="http://schemas.microsoft.com/office/drawing/2014/main" id="{BE4E54DE-0639-4D25-95E2-9F4812AF8957}"/>
              </a:ext>
            </a:extLst>
          </p:cNvPr>
          <p:cNvSpPr>
            <a:spLocks noChangeShapeType="1"/>
          </p:cNvSpPr>
          <p:nvPr/>
        </p:nvSpPr>
        <p:spPr bwMode="auto">
          <a:xfrm>
            <a:off x="8420100" y="4895850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54" name="Line 991">
            <a:extLst>
              <a:ext uri="{FF2B5EF4-FFF2-40B4-BE49-F238E27FC236}">
                <a16:creationId xmlns:a16="http://schemas.microsoft.com/office/drawing/2014/main" id="{1B4EAA44-FEE0-4B84-AA75-10E28D162B67}"/>
              </a:ext>
            </a:extLst>
          </p:cNvPr>
          <p:cNvSpPr>
            <a:spLocks noChangeShapeType="1"/>
          </p:cNvSpPr>
          <p:nvPr/>
        </p:nvSpPr>
        <p:spPr bwMode="auto">
          <a:xfrm>
            <a:off x="8420100" y="5010150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55" name="Line 992">
            <a:extLst>
              <a:ext uri="{FF2B5EF4-FFF2-40B4-BE49-F238E27FC236}">
                <a16:creationId xmlns:a16="http://schemas.microsoft.com/office/drawing/2014/main" id="{D7986B06-FD92-48F9-B812-CB3DF2B15C9D}"/>
              </a:ext>
            </a:extLst>
          </p:cNvPr>
          <p:cNvSpPr>
            <a:spLocks noChangeShapeType="1"/>
          </p:cNvSpPr>
          <p:nvPr/>
        </p:nvSpPr>
        <p:spPr bwMode="auto">
          <a:xfrm>
            <a:off x="8420100" y="5124450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56" name="Line 993">
            <a:extLst>
              <a:ext uri="{FF2B5EF4-FFF2-40B4-BE49-F238E27FC236}">
                <a16:creationId xmlns:a16="http://schemas.microsoft.com/office/drawing/2014/main" id="{5EE2D8D4-39DF-4656-BC67-7CB59480C73B}"/>
              </a:ext>
            </a:extLst>
          </p:cNvPr>
          <p:cNvSpPr>
            <a:spLocks noChangeShapeType="1"/>
          </p:cNvSpPr>
          <p:nvPr/>
        </p:nvSpPr>
        <p:spPr bwMode="auto">
          <a:xfrm>
            <a:off x="8420100" y="5238750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57" name="Line 994">
            <a:extLst>
              <a:ext uri="{FF2B5EF4-FFF2-40B4-BE49-F238E27FC236}">
                <a16:creationId xmlns:a16="http://schemas.microsoft.com/office/drawing/2014/main" id="{0364849B-B15B-4D02-A183-1A552448E967}"/>
              </a:ext>
            </a:extLst>
          </p:cNvPr>
          <p:cNvSpPr>
            <a:spLocks noChangeShapeType="1"/>
          </p:cNvSpPr>
          <p:nvPr/>
        </p:nvSpPr>
        <p:spPr bwMode="auto">
          <a:xfrm>
            <a:off x="8420100" y="5353050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58" name="Line 995">
            <a:extLst>
              <a:ext uri="{FF2B5EF4-FFF2-40B4-BE49-F238E27FC236}">
                <a16:creationId xmlns:a16="http://schemas.microsoft.com/office/drawing/2014/main" id="{79A897BB-C5D4-4805-9EF5-E14DC025E0ED}"/>
              </a:ext>
            </a:extLst>
          </p:cNvPr>
          <p:cNvSpPr>
            <a:spLocks noChangeShapeType="1"/>
          </p:cNvSpPr>
          <p:nvPr/>
        </p:nvSpPr>
        <p:spPr bwMode="auto">
          <a:xfrm>
            <a:off x="8420100" y="5467350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59" name="Line 996">
            <a:extLst>
              <a:ext uri="{FF2B5EF4-FFF2-40B4-BE49-F238E27FC236}">
                <a16:creationId xmlns:a16="http://schemas.microsoft.com/office/drawing/2014/main" id="{D6E8B7FE-FAE3-4520-913A-57232A68D43B}"/>
              </a:ext>
            </a:extLst>
          </p:cNvPr>
          <p:cNvSpPr>
            <a:spLocks noChangeShapeType="1"/>
          </p:cNvSpPr>
          <p:nvPr/>
        </p:nvSpPr>
        <p:spPr bwMode="auto">
          <a:xfrm>
            <a:off x="8420100" y="5581650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60" name="Line 997">
            <a:extLst>
              <a:ext uri="{FF2B5EF4-FFF2-40B4-BE49-F238E27FC236}">
                <a16:creationId xmlns:a16="http://schemas.microsoft.com/office/drawing/2014/main" id="{59C68FB3-1159-4084-BA30-0A9D8FFE7464}"/>
              </a:ext>
            </a:extLst>
          </p:cNvPr>
          <p:cNvSpPr>
            <a:spLocks noChangeShapeType="1"/>
          </p:cNvSpPr>
          <p:nvPr/>
        </p:nvSpPr>
        <p:spPr bwMode="auto">
          <a:xfrm>
            <a:off x="8420100" y="5695950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61" name="Line 998">
            <a:extLst>
              <a:ext uri="{FF2B5EF4-FFF2-40B4-BE49-F238E27FC236}">
                <a16:creationId xmlns:a16="http://schemas.microsoft.com/office/drawing/2014/main" id="{8ACEA276-BDA0-4CED-8E8B-DEA13B03916F}"/>
              </a:ext>
            </a:extLst>
          </p:cNvPr>
          <p:cNvSpPr>
            <a:spLocks noChangeShapeType="1"/>
          </p:cNvSpPr>
          <p:nvPr/>
        </p:nvSpPr>
        <p:spPr bwMode="auto">
          <a:xfrm>
            <a:off x="8420100" y="5810250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62" name="Line 999">
            <a:extLst>
              <a:ext uri="{FF2B5EF4-FFF2-40B4-BE49-F238E27FC236}">
                <a16:creationId xmlns:a16="http://schemas.microsoft.com/office/drawing/2014/main" id="{05ED0686-377F-4A41-91DB-1EF1B2600446}"/>
              </a:ext>
            </a:extLst>
          </p:cNvPr>
          <p:cNvSpPr>
            <a:spLocks noChangeShapeType="1"/>
          </p:cNvSpPr>
          <p:nvPr/>
        </p:nvSpPr>
        <p:spPr bwMode="auto">
          <a:xfrm>
            <a:off x="8420100" y="5924550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63" name="Line 1000">
            <a:extLst>
              <a:ext uri="{FF2B5EF4-FFF2-40B4-BE49-F238E27FC236}">
                <a16:creationId xmlns:a16="http://schemas.microsoft.com/office/drawing/2014/main" id="{DDB7EDDF-9606-4AE0-BF19-150E2570535B}"/>
              </a:ext>
            </a:extLst>
          </p:cNvPr>
          <p:cNvSpPr>
            <a:spLocks noChangeShapeType="1"/>
          </p:cNvSpPr>
          <p:nvPr/>
        </p:nvSpPr>
        <p:spPr bwMode="auto">
          <a:xfrm>
            <a:off x="8420100" y="6038850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64" name="Line 1001">
            <a:extLst>
              <a:ext uri="{FF2B5EF4-FFF2-40B4-BE49-F238E27FC236}">
                <a16:creationId xmlns:a16="http://schemas.microsoft.com/office/drawing/2014/main" id="{BABE99E8-BEAB-4166-848D-63C05FA8C04E}"/>
              </a:ext>
            </a:extLst>
          </p:cNvPr>
          <p:cNvSpPr>
            <a:spLocks noChangeShapeType="1"/>
          </p:cNvSpPr>
          <p:nvPr/>
        </p:nvSpPr>
        <p:spPr bwMode="auto">
          <a:xfrm>
            <a:off x="8420100" y="6153150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65" name="Line 1002">
            <a:extLst>
              <a:ext uri="{FF2B5EF4-FFF2-40B4-BE49-F238E27FC236}">
                <a16:creationId xmlns:a16="http://schemas.microsoft.com/office/drawing/2014/main" id="{0D5D254A-BA80-4A22-85E4-77B562C026E3}"/>
              </a:ext>
            </a:extLst>
          </p:cNvPr>
          <p:cNvSpPr>
            <a:spLocks noChangeShapeType="1"/>
          </p:cNvSpPr>
          <p:nvPr/>
        </p:nvSpPr>
        <p:spPr bwMode="auto">
          <a:xfrm>
            <a:off x="8420100" y="6267450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66" name="Line 1003">
            <a:extLst>
              <a:ext uri="{FF2B5EF4-FFF2-40B4-BE49-F238E27FC236}">
                <a16:creationId xmlns:a16="http://schemas.microsoft.com/office/drawing/2014/main" id="{CFF050DB-4AC9-49F0-8921-ECF68D20BF2B}"/>
              </a:ext>
            </a:extLst>
          </p:cNvPr>
          <p:cNvSpPr>
            <a:spLocks noChangeShapeType="1"/>
          </p:cNvSpPr>
          <p:nvPr/>
        </p:nvSpPr>
        <p:spPr bwMode="auto">
          <a:xfrm>
            <a:off x="8420100" y="6381750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67" name="Line 1004">
            <a:extLst>
              <a:ext uri="{FF2B5EF4-FFF2-40B4-BE49-F238E27FC236}">
                <a16:creationId xmlns:a16="http://schemas.microsoft.com/office/drawing/2014/main" id="{47F02289-1BAB-47E0-9BE8-E9C4A827193A}"/>
              </a:ext>
            </a:extLst>
          </p:cNvPr>
          <p:cNvSpPr>
            <a:spLocks noChangeShapeType="1"/>
          </p:cNvSpPr>
          <p:nvPr/>
        </p:nvSpPr>
        <p:spPr bwMode="auto">
          <a:xfrm>
            <a:off x="8420100" y="6496050"/>
            <a:ext cx="1588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68" name="Line 1005">
            <a:extLst>
              <a:ext uri="{FF2B5EF4-FFF2-40B4-BE49-F238E27FC236}">
                <a16:creationId xmlns:a16="http://schemas.microsoft.com/office/drawing/2014/main" id="{C090362E-EE0D-4875-82C5-F15801490FF3}"/>
              </a:ext>
            </a:extLst>
          </p:cNvPr>
          <p:cNvSpPr>
            <a:spLocks noChangeShapeType="1"/>
          </p:cNvSpPr>
          <p:nvPr/>
        </p:nvSpPr>
        <p:spPr bwMode="auto">
          <a:xfrm>
            <a:off x="8780463" y="1012825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69" name="Line 1006">
            <a:extLst>
              <a:ext uri="{FF2B5EF4-FFF2-40B4-BE49-F238E27FC236}">
                <a16:creationId xmlns:a16="http://schemas.microsoft.com/office/drawing/2014/main" id="{42DD5144-3588-4732-A2C8-6E72FB17077F}"/>
              </a:ext>
            </a:extLst>
          </p:cNvPr>
          <p:cNvSpPr>
            <a:spLocks noChangeShapeType="1"/>
          </p:cNvSpPr>
          <p:nvPr/>
        </p:nvSpPr>
        <p:spPr bwMode="auto">
          <a:xfrm>
            <a:off x="8780463" y="1127125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70" name="Line 1008">
            <a:extLst>
              <a:ext uri="{FF2B5EF4-FFF2-40B4-BE49-F238E27FC236}">
                <a16:creationId xmlns:a16="http://schemas.microsoft.com/office/drawing/2014/main" id="{635C5BE4-9F12-4E09-9100-45C4BBB7C308}"/>
              </a:ext>
            </a:extLst>
          </p:cNvPr>
          <p:cNvSpPr>
            <a:spLocks noChangeShapeType="1"/>
          </p:cNvSpPr>
          <p:nvPr/>
        </p:nvSpPr>
        <p:spPr bwMode="auto">
          <a:xfrm>
            <a:off x="8780463" y="1241425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71" name="Line 1009">
            <a:extLst>
              <a:ext uri="{FF2B5EF4-FFF2-40B4-BE49-F238E27FC236}">
                <a16:creationId xmlns:a16="http://schemas.microsoft.com/office/drawing/2014/main" id="{83DCE53F-0719-4B22-AAC2-98764F7DE20B}"/>
              </a:ext>
            </a:extLst>
          </p:cNvPr>
          <p:cNvSpPr>
            <a:spLocks noChangeShapeType="1"/>
          </p:cNvSpPr>
          <p:nvPr/>
        </p:nvSpPr>
        <p:spPr bwMode="auto">
          <a:xfrm>
            <a:off x="8780463" y="1355725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72" name="Line 1010">
            <a:extLst>
              <a:ext uri="{FF2B5EF4-FFF2-40B4-BE49-F238E27FC236}">
                <a16:creationId xmlns:a16="http://schemas.microsoft.com/office/drawing/2014/main" id="{C71A964A-C333-4743-846B-3B45FBD28A01}"/>
              </a:ext>
            </a:extLst>
          </p:cNvPr>
          <p:cNvSpPr>
            <a:spLocks noChangeShapeType="1"/>
          </p:cNvSpPr>
          <p:nvPr/>
        </p:nvSpPr>
        <p:spPr bwMode="auto">
          <a:xfrm>
            <a:off x="8780463" y="1470025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73" name="Line 1011">
            <a:extLst>
              <a:ext uri="{FF2B5EF4-FFF2-40B4-BE49-F238E27FC236}">
                <a16:creationId xmlns:a16="http://schemas.microsoft.com/office/drawing/2014/main" id="{296FF9C5-385C-4A22-A092-946984EBB99A}"/>
              </a:ext>
            </a:extLst>
          </p:cNvPr>
          <p:cNvSpPr>
            <a:spLocks noChangeShapeType="1"/>
          </p:cNvSpPr>
          <p:nvPr/>
        </p:nvSpPr>
        <p:spPr bwMode="auto">
          <a:xfrm>
            <a:off x="8780463" y="1584325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74" name="Line 1012">
            <a:extLst>
              <a:ext uri="{FF2B5EF4-FFF2-40B4-BE49-F238E27FC236}">
                <a16:creationId xmlns:a16="http://schemas.microsoft.com/office/drawing/2014/main" id="{5763A7CF-BA4B-4ACF-B123-DB6903941531}"/>
              </a:ext>
            </a:extLst>
          </p:cNvPr>
          <p:cNvSpPr>
            <a:spLocks noChangeShapeType="1"/>
          </p:cNvSpPr>
          <p:nvPr/>
        </p:nvSpPr>
        <p:spPr bwMode="auto">
          <a:xfrm>
            <a:off x="8780463" y="1698625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75" name="Line 1013">
            <a:extLst>
              <a:ext uri="{FF2B5EF4-FFF2-40B4-BE49-F238E27FC236}">
                <a16:creationId xmlns:a16="http://schemas.microsoft.com/office/drawing/2014/main" id="{C0195B9A-288B-463C-B16A-DE22AB78F292}"/>
              </a:ext>
            </a:extLst>
          </p:cNvPr>
          <p:cNvSpPr>
            <a:spLocks noChangeShapeType="1"/>
          </p:cNvSpPr>
          <p:nvPr/>
        </p:nvSpPr>
        <p:spPr bwMode="auto">
          <a:xfrm>
            <a:off x="8780463" y="1812925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76" name="Line 1014">
            <a:extLst>
              <a:ext uri="{FF2B5EF4-FFF2-40B4-BE49-F238E27FC236}">
                <a16:creationId xmlns:a16="http://schemas.microsoft.com/office/drawing/2014/main" id="{EDEA6A43-3935-4492-B7F3-0E2CBFB35B18}"/>
              </a:ext>
            </a:extLst>
          </p:cNvPr>
          <p:cNvSpPr>
            <a:spLocks noChangeShapeType="1"/>
          </p:cNvSpPr>
          <p:nvPr/>
        </p:nvSpPr>
        <p:spPr bwMode="auto">
          <a:xfrm>
            <a:off x="8780463" y="1927225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77" name="Line 1015">
            <a:extLst>
              <a:ext uri="{FF2B5EF4-FFF2-40B4-BE49-F238E27FC236}">
                <a16:creationId xmlns:a16="http://schemas.microsoft.com/office/drawing/2014/main" id="{2BC1608A-4F25-4A58-9281-5260CF75FBDC}"/>
              </a:ext>
            </a:extLst>
          </p:cNvPr>
          <p:cNvSpPr>
            <a:spLocks noChangeShapeType="1"/>
          </p:cNvSpPr>
          <p:nvPr/>
        </p:nvSpPr>
        <p:spPr bwMode="auto">
          <a:xfrm>
            <a:off x="8780463" y="2041525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78" name="Line 1016">
            <a:extLst>
              <a:ext uri="{FF2B5EF4-FFF2-40B4-BE49-F238E27FC236}">
                <a16:creationId xmlns:a16="http://schemas.microsoft.com/office/drawing/2014/main" id="{D3EAC76B-6313-4828-9CC3-04E4414F32E1}"/>
              </a:ext>
            </a:extLst>
          </p:cNvPr>
          <p:cNvSpPr>
            <a:spLocks noChangeShapeType="1"/>
          </p:cNvSpPr>
          <p:nvPr/>
        </p:nvSpPr>
        <p:spPr bwMode="auto">
          <a:xfrm>
            <a:off x="8780463" y="2155825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79" name="Line 1017">
            <a:extLst>
              <a:ext uri="{FF2B5EF4-FFF2-40B4-BE49-F238E27FC236}">
                <a16:creationId xmlns:a16="http://schemas.microsoft.com/office/drawing/2014/main" id="{4498CD5E-84EB-4970-9C22-DA7F9233DB76}"/>
              </a:ext>
            </a:extLst>
          </p:cNvPr>
          <p:cNvSpPr>
            <a:spLocks noChangeShapeType="1"/>
          </p:cNvSpPr>
          <p:nvPr/>
        </p:nvSpPr>
        <p:spPr bwMode="auto">
          <a:xfrm>
            <a:off x="8780463" y="2268538"/>
            <a:ext cx="1587" cy="74612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80" name="Line 1018">
            <a:extLst>
              <a:ext uri="{FF2B5EF4-FFF2-40B4-BE49-F238E27FC236}">
                <a16:creationId xmlns:a16="http://schemas.microsoft.com/office/drawing/2014/main" id="{2294D5B3-79C2-44E6-ACF9-DE3D51967B2B}"/>
              </a:ext>
            </a:extLst>
          </p:cNvPr>
          <p:cNvSpPr>
            <a:spLocks noChangeShapeType="1"/>
          </p:cNvSpPr>
          <p:nvPr/>
        </p:nvSpPr>
        <p:spPr bwMode="auto">
          <a:xfrm>
            <a:off x="8780463" y="2382838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81" name="Line 1019">
            <a:extLst>
              <a:ext uri="{FF2B5EF4-FFF2-40B4-BE49-F238E27FC236}">
                <a16:creationId xmlns:a16="http://schemas.microsoft.com/office/drawing/2014/main" id="{50AD2BE9-06A4-4F08-81DA-9B79EDA78C5A}"/>
              </a:ext>
            </a:extLst>
          </p:cNvPr>
          <p:cNvSpPr>
            <a:spLocks noChangeShapeType="1"/>
          </p:cNvSpPr>
          <p:nvPr/>
        </p:nvSpPr>
        <p:spPr bwMode="auto">
          <a:xfrm>
            <a:off x="8780463" y="2497138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82" name="Line 1020">
            <a:extLst>
              <a:ext uri="{FF2B5EF4-FFF2-40B4-BE49-F238E27FC236}">
                <a16:creationId xmlns:a16="http://schemas.microsoft.com/office/drawing/2014/main" id="{DB3C02DE-5330-4851-8EBD-ECA6E99493AE}"/>
              </a:ext>
            </a:extLst>
          </p:cNvPr>
          <p:cNvSpPr>
            <a:spLocks noChangeShapeType="1"/>
          </p:cNvSpPr>
          <p:nvPr/>
        </p:nvSpPr>
        <p:spPr bwMode="auto">
          <a:xfrm>
            <a:off x="8780463" y="2611438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83" name="Line 1021">
            <a:extLst>
              <a:ext uri="{FF2B5EF4-FFF2-40B4-BE49-F238E27FC236}">
                <a16:creationId xmlns:a16="http://schemas.microsoft.com/office/drawing/2014/main" id="{ED4EF0D0-7086-40AE-A9E7-0E11CA382023}"/>
              </a:ext>
            </a:extLst>
          </p:cNvPr>
          <p:cNvSpPr>
            <a:spLocks noChangeShapeType="1"/>
          </p:cNvSpPr>
          <p:nvPr/>
        </p:nvSpPr>
        <p:spPr bwMode="auto">
          <a:xfrm>
            <a:off x="8780463" y="2725738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84" name="Line 1022">
            <a:extLst>
              <a:ext uri="{FF2B5EF4-FFF2-40B4-BE49-F238E27FC236}">
                <a16:creationId xmlns:a16="http://schemas.microsoft.com/office/drawing/2014/main" id="{297EBB7A-C9F2-4528-BE55-2C2A703C71D4}"/>
              </a:ext>
            </a:extLst>
          </p:cNvPr>
          <p:cNvSpPr>
            <a:spLocks noChangeShapeType="1"/>
          </p:cNvSpPr>
          <p:nvPr/>
        </p:nvSpPr>
        <p:spPr bwMode="auto">
          <a:xfrm>
            <a:off x="8780463" y="2840038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85" name="Line 1023">
            <a:extLst>
              <a:ext uri="{FF2B5EF4-FFF2-40B4-BE49-F238E27FC236}">
                <a16:creationId xmlns:a16="http://schemas.microsoft.com/office/drawing/2014/main" id="{7920B839-65C5-480C-9BB0-1EB36C319A11}"/>
              </a:ext>
            </a:extLst>
          </p:cNvPr>
          <p:cNvSpPr>
            <a:spLocks noChangeShapeType="1"/>
          </p:cNvSpPr>
          <p:nvPr/>
        </p:nvSpPr>
        <p:spPr bwMode="auto">
          <a:xfrm>
            <a:off x="8780463" y="2954338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86" name="Line 1024">
            <a:extLst>
              <a:ext uri="{FF2B5EF4-FFF2-40B4-BE49-F238E27FC236}">
                <a16:creationId xmlns:a16="http://schemas.microsoft.com/office/drawing/2014/main" id="{0BE89291-648C-4F98-ACA7-392C8FAA09A1}"/>
              </a:ext>
            </a:extLst>
          </p:cNvPr>
          <p:cNvSpPr>
            <a:spLocks noChangeShapeType="1"/>
          </p:cNvSpPr>
          <p:nvPr/>
        </p:nvSpPr>
        <p:spPr bwMode="auto">
          <a:xfrm>
            <a:off x="8780463" y="3068638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87" name="Line 1025">
            <a:extLst>
              <a:ext uri="{FF2B5EF4-FFF2-40B4-BE49-F238E27FC236}">
                <a16:creationId xmlns:a16="http://schemas.microsoft.com/office/drawing/2014/main" id="{CBE91A10-808B-4E00-A504-2A4E1F943F7C}"/>
              </a:ext>
            </a:extLst>
          </p:cNvPr>
          <p:cNvSpPr>
            <a:spLocks noChangeShapeType="1"/>
          </p:cNvSpPr>
          <p:nvPr/>
        </p:nvSpPr>
        <p:spPr bwMode="auto">
          <a:xfrm>
            <a:off x="8780463" y="3182938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88" name="Line 1026">
            <a:extLst>
              <a:ext uri="{FF2B5EF4-FFF2-40B4-BE49-F238E27FC236}">
                <a16:creationId xmlns:a16="http://schemas.microsoft.com/office/drawing/2014/main" id="{0608A611-6485-4CFA-AF2C-18232F99EF08}"/>
              </a:ext>
            </a:extLst>
          </p:cNvPr>
          <p:cNvSpPr>
            <a:spLocks noChangeShapeType="1"/>
          </p:cNvSpPr>
          <p:nvPr/>
        </p:nvSpPr>
        <p:spPr bwMode="auto">
          <a:xfrm>
            <a:off x="8780463" y="3297238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89" name="Line 1027">
            <a:extLst>
              <a:ext uri="{FF2B5EF4-FFF2-40B4-BE49-F238E27FC236}">
                <a16:creationId xmlns:a16="http://schemas.microsoft.com/office/drawing/2014/main" id="{7F9DA244-8DD0-470C-96B0-0835183A3A89}"/>
              </a:ext>
            </a:extLst>
          </p:cNvPr>
          <p:cNvSpPr>
            <a:spLocks noChangeShapeType="1"/>
          </p:cNvSpPr>
          <p:nvPr/>
        </p:nvSpPr>
        <p:spPr bwMode="auto">
          <a:xfrm>
            <a:off x="8780463" y="3411538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90" name="Line 1028">
            <a:extLst>
              <a:ext uri="{FF2B5EF4-FFF2-40B4-BE49-F238E27FC236}">
                <a16:creationId xmlns:a16="http://schemas.microsoft.com/office/drawing/2014/main" id="{DEE34104-49B8-477E-B242-34B9FC38536B}"/>
              </a:ext>
            </a:extLst>
          </p:cNvPr>
          <p:cNvSpPr>
            <a:spLocks noChangeShapeType="1"/>
          </p:cNvSpPr>
          <p:nvPr/>
        </p:nvSpPr>
        <p:spPr bwMode="auto">
          <a:xfrm>
            <a:off x="8780463" y="3525838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91" name="Line 1029">
            <a:extLst>
              <a:ext uri="{FF2B5EF4-FFF2-40B4-BE49-F238E27FC236}">
                <a16:creationId xmlns:a16="http://schemas.microsoft.com/office/drawing/2014/main" id="{612416DE-0F19-4D44-B960-DF01F70C051F}"/>
              </a:ext>
            </a:extLst>
          </p:cNvPr>
          <p:cNvSpPr>
            <a:spLocks noChangeShapeType="1"/>
          </p:cNvSpPr>
          <p:nvPr/>
        </p:nvSpPr>
        <p:spPr bwMode="auto">
          <a:xfrm>
            <a:off x="8780463" y="3640138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92" name="Line 1030">
            <a:extLst>
              <a:ext uri="{FF2B5EF4-FFF2-40B4-BE49-F238E27FC236}">
                <a16:creationId xmlns:a16="http://schemas.microsoft.com/office/drawing/2014/main" id="{91559E27-06D2-4ADC-A279-5BC1C3C76CE5}"/>
              </a:ext>
            </a:extLst>
          </p:cNvPr>
          <p:cNvSpPr>
            <a:spLocks noChangeShapeType="1"/>
          </p:cNvSpPr>
          <p:nvPr/>
        </p:nvSpPr>
        <p:spPr bwMode="auto">
          <a:xfrm>
            <a:off x="8780463" y="3754438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93" name="Line 1031">
            <a:extLst>
              <a:ext uri="{FF2B5EF4-FFF2-40B4-BE49-F238E27FC236}">
                <a16:creationId xmlns:a16="http://schemas.microsoft.com/office/drawing/2014/main" id="{E88F695A-30CA-4D4B-BB4C-DA80C92BB4BA}"/>
              </a:ext>
            </a:extLst>
          </p:cNvPr>
          <p:cNvSpPr>
            <a:spLocks noChangeShapeType="1"/>
          </p:cNvSpPr>
          <p:nvPr/>
        </p:nvSpPr>
        <p:spPr bwMode="auto">
          <a:xfrm>
            <a:off x="8780463" y="3868738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94" name="Line 1032">
            <a:extLst>
              <a:ext uri="{FF2B5EF4-FFF2-40B4-BE49-F238E27FC236}">
                <a16:creationId xmlns:a16="http://schemas.microsoft.com/office/drawing/2014/main" id="{096A6B36-6E04-4280-9CFD-A181FE85021A}"/>
              </a:ext>
            </a:extLst>
          </p:cNvPr>
          <p:cNvSpPr>
            <a:spLocks noChangeShapeType="1"/>
          </p:cNvSpPr>
          <p:nvPr/>
        </p:nvSpPr>
        <p:spPr bwMode="auto">
          <a:xfrm>
            <a:off x="8780463" y="3873500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95" name="Line 1033">
            <a:extLst>
              <a:ext uri="{FF2B5EF4-FFF2-40B4-BE49-F238E27FC236}">
                <a16:creationId xmlns:a16="http://schemas.microsoft.com/office/drawing/2014/main" id="{F05EF3AD-4E5F-44FC-AA73-5278A518D31F}"/>
              </a:ext>
            </a:extLst>
          </p:cNvPr>
          <p:cNvSpPr>
            <a:spLocks noChangeShapeType="1"/>
          </p:cNvSpPr>
          <p:nvPr/>
        </p:nvSpPr>
        <p:spPr bwMode="auto">
          <a:xfrm>
            <a:off x="8780463" y="3987800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96" name="Line 1034">
            <a:extLst>
              <a:ext uri="{FF2B5EF4-FFF2-40B4-BE49-F238E27FC236}">
                <a16:creationId xmlns:a16="http://schemas.microsoft.com/office/drawing/2014/main" id="{60C795AC-2B53-4A35-85CD-8445E89AD713}"/>
              </a:ext>
            </a:extLst>
          </p:cNvPr>
          <p:cNvSpPr>
            <a:spLocks noChangeShapeType="1"/>
          </p:cNvSpPr>
          <p:nvPr/>
        </p:nvSpPr>
        <p:spPr bwMode="auto">
          <a:xfrm>
            <a:off x="8780463" y="4102100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97" name="Line 1035">
            <a:extLst>
              <a:ext uri="{FF2B5EF4-FFF2-40B4-BE49-F238E27FC236}">
                <a16:creationId xmlns:a16="http://schemas.microsoft.com/office/drawing/2014/main" id="{1C2E34B7-0FEC-44BC-9947-BF0EC1892027}"/>
              </a:ext>
            </a:extLst>
          </p:cNvPr>
          <p:cNvSpPr>
            <a:spLocks noChangeShapeType="1"/>
          </p:cNvSpPr>
          <p:nvPr/>
        </p:nvSpPr>
        <p:spPr bwMode="auto">
          <a:xfrm>
            <a:off x="8780463" y="4216400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98" name="Line 1036">
            <a:extLst>
              <a:ext uri="{FF2B5EF4-FFF2-40B4-BE49-F238E27FC236}">
                <a16:creationId xmlns:a16="http://schemas.microsoft.com/office/drawing/2014/main" id="{5F01011C-3CA4-479E-AE51-B44F8AEEE579}"/>
              </a:ext>
            </a:extLst>
          </p:cNvPr>
          <p:cNvSpPr>
            <a:spLocks noChangeShapeType="1"/>
          </p:cNvSpPr>
          <p:nvPr/>
        </p:nvSpPr>
        <p:spPr bwMode="auto">
          <a:xfrm>
            <a:off x="8780463" y="4330700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99" name="Line 1037">
            <a:extLst>
              <a:ext uri="{FF2B5EF4-FFF2-40B4-BE49-F238E27FC236}">
                <a16:creationId xmlns:a16="http://schemas.microsoft.com/office/drawing/2014/main" id="{AB6162F0-BC5A-4DFB-9C3A-E530D538E40A}"/>
              </a:ext>
            </a:extLst>
          </p:cNvPr>
          <p:cNvSpPr>
            <a:spLocks noChangeShapeType="1"/>
          </p:cNvSpPr>
          <p:nvPr/>
        </p:nvSpPr>
        <p:spPr bwMode="auto">
          <a:xfrm>
            <a:off x="8780463" y="4443413"/>
            <a:ext cx="1587" cy="74612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800" name="Line 1038">
            <a:extLst>
              <a:ext uri="{FF2B5EF4-FFF2-40B4-BE49-F238E27FC236}">
                <a16:creationId xmlns:a16="http://schemas.microsoft.com/office/drawing/2014/main" id="{E08D914C-0DF0-4134-B65F-A2C8BBAAC71C}"/>
              </a:ext>
            </a:extLst>
          </p:cNvPr>
          <p:cNvSpPr>
            <a:spLocks noChangeShapeType="1"/>
          </p:cNvSpPr>
          <p:nvPr/>
        </p:nvSpPr>
        <p:spPr bwMode="auto">
          <a:xfrm>
            <a:off x="8780463" y="4557713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801" name="Line 1039">
            <a:extLst>
              <a:ext uri="{FF2B5EF4-FFF2-40B4-BE49-F238E27FC236}">
                <a16:creationId xmlns:a16="http://schemas.microsoft.com/office/drawing/2014/main" id="{BA5DE919-DF92-46F2-8144-CE73569DFF0A}"/>
              </a:ext>
            </a:extLst>
          </p:cNvPr>
          <p:cNvSpPr>
            <a:spLocks noChangeShapeType="1"/>
          </p:cNvSpPr>
          <p:nvPr/>
        </p:nvSpPr>
        <p:spPr bwMode="auto">
          <a:xfrm>
            <a:off x="8780463" y="4672013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802" name="Line 1040">
            <a:extLst>
              <a:ext uri="{FF2B5EF4-FFF2-40B4-BE49-F238E27FC236}">
                <a16:creationId xmlns:a16="http://schemas.microsoft.com/office/drawing/2014/main" id="{F0A9B6B9-C541-456E-98E5-54EEF071CB2E}"/>
              </a:ext>
            </a:extLst>
          </p:cNvPr>
          <p:cNvSpPr>
            <a:spLocks noChangeShapeType="1"/>
          </p:cNvSpPr>
          <p:nvPr/>
        </p:nvSpPr>
        <p:spPr bwMode="auto">
          <a:xfrm>
            <a:off x="8780463" y="4786313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803" name="Line 1041">
            <a:extLst>
              <a:ext uri="{FF2B5EF4-FFF2-40B4-BE49-F238E27FC236}">
                <a16:creationId xmlns:a16="http://schemas.microsoft.com/office/drawing/2014/main" id="{EE1C0B85-113A-4A55-865E-AD83A04AFD6F}"/>
              </a:ext>
            </a:extLst>
          </p:cNvPr>
          <p:cNvSpPr>
            <a:spLocks noChangeShapeType="1"/>
          </p:cNvSpPr>
          <p:nvPr/>
        </p:nvSpPr>
        <p:spPr bwMode="auto">
          <a:xfrm>
            <a:off x="8780463" y="4900613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804" name="Line 1042">
            <a:extLst>
              <a:ext uri="{FF2B5EF4-FFF2-40B4-BE49-F238E27FC236}">
                <a16:creationId xmlns:a16="http://schemas.microsoft.com/office/drawing/2014/main" id="{EC6A118A-7399-46A8-A486-3AD3001714EB}"/>
              </a:ext>
            </a:extLst>
          </p:cNvPr>
          <p:cNvSpPr>
            <a:spLocks noChangeShapeType="1"/>
          </p:cNvSpPr>
          <p:nvPr/>
        </p:nvSpPr>
        <p:spPr bwMode="auto">
          <a:xfrm>
            <a:off x="8780463" y="5014913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805" name="Line 1043">
            <a:extLst>
              <a:ext uri="{FF2B5EF4-FFF2-40B4-BE49-F238E27FC236}">
                <a16:creationId xmlns:a16="http://schemas.microsoft.com/office/drawing/2014/main" id="{21ABB586-B412-471B-8B87-8575636958E2}"/>
              </a:ext>
            </a:extLst>
          </p:cNvPr>
          <p:cNvSpPr>
            <a:spLocks noChangeShapeType="1"/>
          </p:cNvSpPr>
          <p:nvPr/>
        </p:nvSpPr>
        <p:spPr bwMode="auto">
          <a:xfrm>
            <a:off x="8780463" y="5129213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806" name="Line 1044">
            <a:extLst>
              <a:ext uri="{FF2B5EF4-FFF2-40B4-BE49-F238E27FC236}">
                <a16:creationId xmlns:a16="http://schemas.microsoft.com/office/drawing/2014/main" id="{BFB4B350-EE19-4609-8C71-CD92CB94C164}"/>
              </a:ext>
            </a:extLst>
          </p:cNvPr>
          <p:cNvSpPr>
            <a:spLocks noChangeShapeType="1"/>
          </p:cNvSpPr>
          <p:nvPr/>
        </p:nvSpPr>
        <p:spPr bwMode="auto">
          <a:xfrm>
            <a:off x="8780463" y="5243513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807" name="Line 1045">
            <a:extLst>
              <a:ext uri="{FF2B5EF4-FFF2-40B4-BE49-F238E27FC236}">
                <a16:creationId xmlns:a16="http://schemas.microsoft.com/office/drawing/2014/main" id="{2D840FBE-3ED9-49C6-A4D0-FA96BFF7FB0B}"/>
              </a:ext>
            </a:extLst>
          </p:cNvPr>
          <p:cNvSpPr>
            <a:spLocks noChangeShapeType="1"/>
          </p:cNvSpPr>
          <p:nvPr/>
        </p:nvSpPr>
        <p:spPr bwMode="auto">
          <a:xfrm>
            <a:off x="8780463" y="5357813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808" name="Line 1046">
            <a:extLst>
              <a:ext uri="{FF2B5EF4-FFF2-40B4-BE49-F238E27FC236}">
                <a16:creationId xmlns:a16="http://schemas.microsoft.com/office/drawing/2014/main" id="{8C9BDB7B-0DBC-4BF7-AB40-747F9FDC01D0}"/>
              </a:ext>
            </a:extLst>
          </p:cNvPr>
          <p:cNvSpPr>
            <a:spLocks noChangeShapeType="1"/>
          </p:cNvSpPr>
          <p:nvPr/>
        </p:nvSpPr>
        <p:spPr bwMode="auto">
          <a:xfrm>
            <a:off x="8780463" y="5472113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809" name="Line 1047">
            <a:extLst>
              <a:ext uri="{FF2B5EF4-FFF2-40B4-BE49-F238E27FC236}">
                <a16:creationId xmlns:a16="http://schemas.microsoft.com/office/drawing/2014/main" id="{9AD39B74-4B84-48F7-9F38-D7AD2CFB6BE9}"/>
              </a:ext>
            </a:extLst>
          </p:cNvPr>
          <p:cNvSpPr>
            <a:spLocks noChangeShapeType="1"/>
          </p:cNvSpPr>
          <p:nvPr/>
        </p:nvSpPr>
        <p:spPr bwMode="auto">
          <a:xfrm>
            <a:off x="8780463" y="5586413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810" name="Line 1048">
            <a:extLst>
              <a:ext uri="{FF2B5EF4-FFF2-40B4-BE49-F238E27FC236}">
                <a16:creationId xmlns:a16="http://schemas.microsoft.com/office/drawing/2014/main" id="{A558E7CE-BFB7-44B2-B179-9828FF840BB7}"/>
              </a:ext>
            </a:extLst>
          </p:cNvPr>
          <p:cNvSpPr>
            <a:spLocks noChangeShapeType="1"/>
          </p:cNvSpPr>
          <p:nvPr/>
        </p:nvSpPr>
        <p:spPr bwMode="auto">
          <a:xfrm>
            <a:off x="8780463" y="5700713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811" name="Line 1049">
            <a:extLst>
              <a:ext uri="{FF2B5EF4-FFF2-40B4-BE49-F238E27FC236}">
                <a16:creationId xmlns:a16="http://schemas.microsoft.com/office/drawing/2014/main" id="{7CE50EFB-276B-42C2-A49F-B8CEDD1C5D7E}"/>
              </a:ext>
            </a:extLst>
          </p:cNvPr>
          <p:cNvSpPr>
            <a:spLocks noChangeShapeType="1"/>
          </p:cNvSpPr>
          <p:nvPr/>
        </p:nvSpPr>
        <p:spPr bwMode="auto">
          <a:xfrm>
            <a:off x="8780463" y="5815013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812" name="Line 1050">
            <a:extLst>
              <a:ext uri="{FF2B5EF4-FFF2-40B4-BE49-F238E27FC236}">
                <a16:creationId xmlns:a16="http://schemas.microsoft.com/office/drawing/2014/main" id="{14A3C398-C7BE-4003-B9BA-C194554D627F}"/>
              </a:ext>
            </a:extLst>
          </p:cNvPr>
          <p:cNvSpPr>
            <a:spLocks noChangeShapeType="1"/>
          </p:cNvSpPr>
          <p:nvPr/>
        </p:nvSpPr>
        <p:spPr bwMode="auto">
          <a:xfrm>
            <a:off x="8780463" y="5929313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813" name="Line 1051">
            <a:extLst>
              <a:ext uri="{FF2B5EF4-FFF2-40B4-BE49-F238E27FC236}">
                <a16:creationId xmlns:a16="http://schemas.microsoft.com/office/drawing/2014/main" id="{A756DC41-1997-4227-BB27-A0A25C884854}"/>
              </a:ext>
            </a:extLst>
          </p:cNvPr>
          <p:cNvSpPr>
            <a:spLocks noChangeShapeType="1"/>
          </p:cNvSpPr>
          <p:nvPr/>
        </p:nvSpPr>
        <p:spPr bwMode="auto">
          <a:xfrm>
            <a:off x="8780463" y="6043613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814" name="Line 1052">
            <a:extLst>
              <a:ext uri="{FF2B5EF4-FFF2-40B4-BE49-F238E27FC236}">
                <a16:creationId xmlns:a16="http://schemas.microsoft.com/office/drawing/2014/main" id="{4C6B42BE-2C84-44B4-882D-67A28C1E9A58}"/>
              </a:ext>
            </a:extLst>
          </p:cNvPr>
          <p:cNvSpPr>
            <a:spLocks noChangeShapeType="1"/>
          </p:cNvSpPr>
          <p:nvPr/>
        </p:nvSpPr>
        <p:spPr bwMode="auto">
          <a:xfrm>
            <a:off x="8780463" y="6157913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815" name="Line 1053">
            <a:extLst>
              <a:ext uri="{FF2B5EF4-FFF2-40B4-BE49-F238E27FC236}">
                <a16:creationId xmlns:a16="http://schemas.microsoft.com/office/drawing/2014/main" id="{EEE32226-3217-460C-846C-708415B04A7C}"/>
              </a:ext>
            </a:extLst>
          </p:cNvPr>
          <p:cNvSpPr>
            <a:spLocks noChangeShapeType="1"/>
          </p:cNvSpPr>
          <p:nvPr/>
        </p:nvSpPr>
        <p:spPr bwMode="auto">
          <a:xfrm>
            <a:off x="8780463" y="6272213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816" name="Line 1054">
            <a:extLst>
              <a:ext uri="{FF2B5EF4-FFF2-40B4-BE49-F238E27FC236}">
                <a16:creationId xmlns:a16="http://schemas.microsoft.com/office/drawing/2014/main" id="{25BE5CE1-9C97-49B5-A719-217EC9388F96}"/>
              </a:ext>
            </a:extLst>
          </p:cNvPr>
          <p:cNvSpPr>
            <a:spLocks noChangeShapeType="1"/>
          </p:cNvSpPr>
          <p:nvPr/>
        </p:nvSpPr>
        <p:spPr bwMode="auto">
          <a:xfrm>
            <a:off x="8780463" y="6386513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817" name="Rectangle 1055">
            <a:extLst>
              <a:ext uri="{FF2B5EF4-FFF2-40B4-BE49-F238E27FC236}">
                <a16:creationId xmlns:a16="http://schemas.microsoft.com/office/drawing/2014/main" id="{A8E2BEA5-3D1C-4BA3-B542-B2724117A55D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8562181" y="511970"/>
            <a:ext cx="42862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en-US" sz="1800">
                <a:solidFill>
                  <a:srgbClr val="000000"/>
                </a:solidFill>
                <a:latin typeface="Linux Biolinum" panose="02000503000000000000" pitchFamily="2" charset="0"/>
                <a:cs typeface="Linux Biolinum" panose="02000503000000000000" pitchFamily="2" charset="0"/>
              </a:rPr>
              <a:t>2300</a:t>
            </a:r>
            <a:endParaRPr lang="de-DE" altLang="en-US">
              <a:latin typeface="Linux Biolinum" panose="02000503000000000000" pitchFamily="2" charset="0"/>
              <a:cs typeface="Linux Biolinum" panose="02000503000000000000" pitchFamily="2" charset="0"/>
            </a:endParaRPr>
          </a:p>
        </p:txBody>
      </p:sp>
      <p:grpSp>
        <p:nvGrpSpPr>
          <p:cNvPr id="3142" name="Group 1094">
            <a:extLst>
              <a:ext uri="{FF2B5EF4-FFF2-40B4-BE49-F238E27FC236}">
                <a16:creationId xmlns:a16="http://schemas.microsoft.com/office/drawing/2014/main" id="{464D7840-3414-4758-9A3E-8D911FE5398D}"/>
              </a:ext>
            </a:extLst>
          </p:cNvPr>
          <p:cNvGrpSpPr>
            <a:grpSpLocks/>
          </p:cNvGrpSpPr>
          <p:nvPr/>
        </p:nvGrpSpPr>
        <p:grpSpPr bwMode="auto">
          <a:xfrm>
            <a:off x="223838" y="1012825"/>
            <a:ext cx="287337" cy="5578475"/>
            <a:chOff x="141" y="638"/>
            <a:chExt cx="181" cy="3514"/>
          </a:xfrm>
        </p:grpSpPr>
        <p:sp>
          <p:nvSpPr>
            <p:cNvPr id="10821" name="Rectangle 1056">
              <a:extLst>
                <a:ext uri="{FF2B5EF4-FFF2-40B4-BE49-F238E27FC236}">
                  <a16:creationId xmlns:a16="http://schemas.microsoft.com/office/drawing/2014/main" id="{8A6DBEB6-FF4F-4729-BE50-48324F518F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" y="638"/>
              <a:ext cx="181" cy="3514"/>
            </a:xfrm>
            <a:prstGeom prst="rect">
              <a:avLst/>
            </a:prstGeom>
            <a:solidFill>
              <a:srgbClr val="00FFFF"/>
            </a:solidFill>
            <a:ln w="476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0822" name="Rectangle 1057">
              <a:extLst>
                <a:ext uri="{FF2B5EF4-FFF2-40B4-BE49-F238E27FC236}">
                  <a16:creationId xmlns:a16="http://schemas.microsoft.com/office/drawing/2014/main" id="{24D8DFCB-31FB-4885-9115-070DB89D02C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-158" y="1256"/>
              <a:ext cx="784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de-DE" altLang="en-US" sz="1800">
                  <a:solidFill>
                    <a:srgbClr val="000000"/>
                  </a:solidFill>
                  <a:latin typeface="Linux Biolinum" panose="02000503000000000000" pitchFamily="2" charset="0"/>
                  <a:cs typeface="Linux Biolinum" panose="02000503000000000000" pitchFamily="2" charset="0"/>
                </a:rPr>
                <a:t>The Creation</a:t>
              </a:r>
              <a:endParaRPr lang="de-DE" altLang="en-US">
                <a:latin typeface="Linux Biolinum" panose="02000503000000000000" pitchFamily="2" charset="0"/>
                <a:cs typeface="Linux Biolinum" panose="02000503000000000000" pitchFamily="2" charset="0"/>
              </a:endParaRPr>
            </a:p>
          </p:txBody>
        </p:sp>
      </p:grpSp>
      <p:sp>
        <p:nvSpPr>
          <p:cNvPr id="10819" name="AutoShape 1092">
            <a:extLst>
              <a:ext uri="{FF2B5EF4-FFF2-40B4-BE49-F238E27FC236}">
                <a16:creationId xmlns:a16="http://schemas.microsoft.com/office/drawing/2014/main" id="{5F76540B-4061-419E-9FA4-8AA8D1C33A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6800" y="4267200"/>
            <a:ext cx="3810000" cy="1752600"/>
          </a:xfrm>
          <a:prstGeom prst="horizontalScroll">
            <a:avLst>
              <a:gd name="adj" fmla="val 12500"/>
            </a:avLst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de-DE" altLang="en-US" i="1">
                <a:latin typeface="Linux Libertine" panose="02000503000000000000" pitchFamily="2" charset="0"/>
                <a:cs typeface="Linux Libertine" panose="02000503000000000000" pitchFamily="2" charset="0"/>
              </a:rPr>
              <a:t>Gospel Order</a:t>
            </a:r>
          </a:p>
          <a:p>
            <a:pPr algn="ctr" eaLnBrk="1" hangingPunct="1"/>
            <a:r>
              <a:rPr lang="de-DE" altLang="en-US" i="1">
                <a:latin typeface="Linux Libertine" panose="02000503000000000000" pitchFamily="2" charset="0"/>
                <a:cs typeface="Linux Libertine" panose="02000503000000000000" pitchFamily="2" charset="0"/>
              </a:rPr>
              <a:t>in the time of Patriarchs</a:t>
            </a:r>
            <a:endParaRPr lang="de-DE" altLang="en-US" sz="1400" i="1">
              <a:latin typeface="Linux Libertine" panose="02000503000000000000" pitchFamily="2" charset="0"/>
              <a:cs typeface="Linux Libertine" panose="02000503000000000000" pitchFamily="2" charset="0"/>
            </a:endParaRPr>
          </a:p>
          <a:p>
            <a:pPr algn="ctr" eaLnBrk="1" hangingPunct="1"/>
            <a:r>
              <a:rPr lang="de-DE" altLang="en-US" sz="1400" i="1">
                <a:latin typeface="Linux Libertine" panose="02000503000000000000" pitchFamily="2" charset="0"/>
                <a:cs typeface="Linux Libertine" panose="02000503000000000000" pitchFamily="2" charset="0"/>
              </a:rPr>
              <a:t>Genesis 5:1-32; 7:11; 11:10-21</a:t>
            </a:r>
          </a:p>
        </p:txBody>
      </p:sp>
      <p:sp>
        <p:nvSpPr>
          <p:cNvPr id="10820" name="Line 1096">
            <a:extLst>
              <a:ext uri="{FF2B5EF4-FFF2-40B4-BE49-F238E27FC236}">
                <a16:creationId xmlns:a16="http://schemas.microsoft.com/office/drawing/2014/main" id="{4F95B38B-B2DB-449F-B622-D9049B632888}"/>
              </a:ext>
            </a:extLst>
          </p:cNvPr>
          <p:cNvSpPr>
            <a:spLocks noChangeShapeType="1"/>
          </p:cNvSpPr>
          <p:nvPr/>
        </p:nvSpPr>
        <p:spPr bwMode="auto">
          <a:xfrm>
            <a:off x="8780463" y="6496050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 nodeType="clickPar">
                      <p:stCondLst>
                        <p:cond delay="indefinite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3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 nodeType="clickPar">
                      <p:stCondLst>
                        <p:cond delay="indefinite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 nodeType="clickPar">
                      <p:stCondLst>
                        <p:cond delay="indefinite"/>
                      </p:stCondLst>
                      <p:childTnLst>
                        <p:par>
                          <p:cTn id="1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3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3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 nodeType="clickPar">
                      <p:stCondLst>
                        <p:cond delay="indefinite"/>
                      </p:stCondLst>
                      <p:childTnLst>
                        <p:par>
                          <p:cTn id="1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3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3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 nodeType="clickPar">
                      <p:stCondLst>
                        <p:cond delay="indefinite"/>
                      </p:stCondLst>
                      <p:childTnLst>
                        <p:par>
                          <p:cTn id="1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3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3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 nodeType="clickPar">
                      <p:stCondLst>
                        <p:cond delay="indefinite"/>
                      </p:stCondLst>
                      <p:childTnLst>
                        <p:par>
                          <p:cTn id="1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3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3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 nodeType="clickPar">
                      <p:stCondLst>
                        <p:cond delay="indefinite"/>
                      </p:stCondLst>
                      <p:childTnLst>
                        <p:par>
                          <p:cTn id="1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3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3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 nodeType="clickPar">
                      <p:stCondLst>
                        <p:cond delay="indefinite"/>
                      </p:stCondLst>
                      <p:childTnLst>
                        <p:par>
                          <p:cTn id="1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3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3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tandarddesign">
  <a:themeElements>
    <a:clrScheme name="Standard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rd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397</Words>
  <Application>Microsoft Office PowerPoint</Application>
  <PresentationFormat>On-screen Show (4:3)</PresentationFormat>
  <Paragraphs>131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Times New Roman</vt:lpstr>
      <vt:lpstr>Arial</vt:lpstr>
      <vt:lpstr>Calibri</vt:lpstr>
      <vt:lpstr>Linux Biolinum</vt:lpstr>
      <vt:lpstr>Linux Libertine</vt:lpstr>
      <vt:lpstr>Standarddesign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Principle</vt:lpstr>
      <vt:lpstr>PowerPoint Presentation</vt:lpstr>
      <vt:lpstr>PowerPoint Presentation</vt:lpstr>
    </vt:vector>
  </TitlesOfParts>
  <Company>Sabbatruhe-Advent-Gemeinschaft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Andreas Dura</dc:creator>
  <cp:lastModifiedBy>Frank Zimmerman</cp:lastModifiedBy>
  <cp:revision>53</cp:revision>
  <dcterms:created xsi:type="dcterms:W3CDTF">2000-11-17T18:18:03Z</dcterms:created>
  <dcterms:modified xsi:type="dcterms:W3CDTF">2019-05-26T18:53:17Z</dcterms:modified>
</cp:coreProperties>
</file>